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47"/>
  </p:notesMasterIdLst>
  <p:sldIdLst>
    <p:sldId id="393" r:id="rId2"/>
    <p:sldId id="332" r:id="rId3"/>
    <p:sldId id="390" r:id="rId4"/>
    <p:sldId id="264" r:id="rId5"/>
    <p:sldId id="318" r:id="rId6"/>
    <p:sldId id="319" r:id="rId7"/>
    <p:sldId id="350" r:id="rId8"/>
    <p:sldId id="360" r:id="rId9"/>
    <p:sldId id="333" r:id="rId10"/>
    <p:sldId id="334" r:id="rId11"/>
    <p:sldId id="362" r:id="rId12"/>
    <p:sldId id="335" r:id="rId13"/>
    <p:sldId id="404" r:id="rId14"/>
    <p:sldId id="336" r:id="rId15"/>
    <p:sldId id="337" r:id="rId16"/>
    <p:sldId id="399" r:id="rId17"/>
    <p:sldId id="363" r:id="rId18"/>
    <p:sldId id="364" r:id="rId19"/>
    <p:sldId id="365" r:id="rId20"/>
    <p:sldId id="366" r:id="rId21"/>
    <p:sldId id="367" r:id="rId22"/>
    <p:sldId id="368" r:id="rId23"/>
    <p:sldId id="369" r:id="rId24"/>
    <p:sldId id="370" r:id="rId25"/>
    <p:sldId id="371" r:id="rId26"/>
    <p:sldId id="372" r:id="rId27"/>
    <p:sldId id="406" r:id="rId28"/>
    <p:sldId id="373" r:id="rId29"/>
    <p:sldId id="401" r:id="rId30"/>
    <p:sldId id="402" r:id="rId31"/>
    <p:sldId id="374" r:id="rId32"/>
    <p:sldId id="405" r:id="rId33"/>
    <p:sldId id="375" r:id="rId34"/>
    <p:sldId id="376" r:id="rId35"/>
    <p:sldId id="377" r:id="rId36"/>
    <p:sldId id="379" r:id="rId37"/>
    <p:sldId id="380" r:id="rId38"/>
    <p:sldId id="403" r:id="rId39"/>
    <p:sldId id="381" r:id="rId40"/>
    <p:sldId id="383" r:id="rId41"/>
    <p:sldId id="331" r:id="rId42"/>
    <p:sldId id="407" r:id="rId43"/>
    <p:sldId id="408" r:id="rId44"/>
    <p:sldId id="409" r:id="rId45"/>
    <p:sldId id="317" r:id="rId46"/>
  </p:sldIdLst>
  <p:sldSz cx="9144000" cy="6858000" type="screen4x3"/>
  <p:notesSz cx="6662738" cy="9906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22C16"/>
    <a:srgbClr val="0C788E"/>
    <a:srgbClr val="006666"/>
    <a:srgbClr val="54381C"/>
    <a:srgbClr val="A50021"/>
    <a:srgbClr val="FFFFA3"/>
    <a:srgbClr val="FFB061"/>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5C146D-4E35-423E-A6FE-3B69E5E8ADB5}" v="12" dt="2024-06-25T10:18:06.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4652" autoAdjust="0"/>
  </p:normalViewPr>
  <p:slideViewPr>
    <p:cSldViewPr>
      <p:cViewPr varScale="1">
        <p:scale>
          <a:sx n="78" d="100"/>
          <a:sy n="78" d="100"/>
        </p:scale>
        <p:origin x="37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2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 Samhitha" userId="e2bacd075faa3472" providerId="LiveId" clId="{5D5C146D-4E35-423E-A6FE-3B69E5E8ADB5}"/>
    <pc:docChg chg="undo custSel modSld">
      <pc:chgData name="Sree Samhitha" userId="e2bacd075faa3472" providerId="LiveId" clId="{5D5C146D-4E35-423E-A6FE-3B69E5E8ADB5}" dt="2024-06-25T10:41:00.455" v="327" actId="1036"/>
      <pc:docMkLst>
        <pc:docMk/>
      </pc:docMkLst>
      <pc:sldChg chg="modSp mod">
        <pc:chgData name="Sree Samhitha" userId="e2bacd075faa3472" providerId="LiveId" clId="{5D5C146D-4E35-423E-A6FE-3B69E5E8ADB5}" dt="2024-06-25T10:28:35.058" v="173" actId="14100"/>
        <pc:sldMkLst>
          <pc:docMk/>
          <pc:sldMk cId="0" sldId="264"/>
        </pc:sldMkLst>
        <pc:spChg chg="mod">
          <ac:chgData name="Sree Samhitha" userId="e2bacd075faa3472" providerId="LiveId" clId="{5D5C146D-4E35-423E-A6FE-3B69E5E8ADB5}" dt="2024-06-25T10:24:38.630" v="155" actId="14100"/>
          <ac:spMkLst>
            <pc:docMk/>
            <pc:sldMk cId="0" sldId="264"/>
            <ac:spMk id="9218" creationId="{6F4DB225-25F4-9F59-4E72-804198944CBB}"/>
          </ac:spMkLst>
        </pc:spChg>
        <pc:spChg chg="mod">
          <ac:chgData name="Sree Samhitha" userId="e2bacd075faa3472" providerId="LiveId" clId="{5D5C146D-4E35-423E-A6FE-3B69E5E8ADB5}" dt="2024-06-25T10:28:35.058" v="173" actId="14100"/>
          <ac:spMkLst>
            <pc:docMk/>
            <pc:sldMk cId="0" sldId="264"/>
            <ac:spMk id="9219" creationId="{84A46BEA-2C26-CFE4-BB10-629AA083D8C3}"/>
          </ac:spMkLst>
        </pc:spChg>
      </pc:sldChg>
      <pc:sldChg chg="modSp">
        <pc:chgData name="Sree Samhitha" userId="e2bacd075faa3472" providerId="LiveId" clId="{5D5C146D-4E35-423E-A6FE-3B69E5E8ADB5}" dt="2024-06-25T10:18:06.514" v="122"/>
        <pc:sldMkLst>
          <pc:docMk/>
          <pc:sldMk cId="0" sldId="317"/>
        </pc:sldMkLst>
        <pc:spChg chg="mod">
          <ac:chgData name="Sree Samhitha" userId="e2bacd075faa3472" providerId="LiveId" clId="{5D5C146D-4E35-423E-A6FE-3B69E5E8ADB5}" dt="2024-06-25T10:18:06.514" v="122"/>
          <ac:spMkLst>
            <pc:docMk/>
            <pc:sldMk cId="0" sldId="317"/>
            <ac:spMk id="51202" creationId="{B940776E-0CE1-FBE1-88CA-0FDC1FE59B18}"/>
          </ac:spMkLst>
        </pc:spChg>
      </pc:sldChg>
      <pc:sldChg chg="modSp mod">
        <pc:chgData name="Sree Samhitha" userId="e2bacd075faa3472" providerId="LiveId" clId="{5D5C146D-4E35-423E-A6FE-3B69E5E8ADB5}" dt="2024-06-25T10:33:23.433" v="222" actId="20577"/>
        <pc:sldMkLst>
          <pc:docMk/>
          <pc:sldMk cId="0" sldId="318"/>
        </pc:sldMkLst>
        <pc:spChg chg="mod">
          <ac:chgData name="Sree Samhitha" userId="e2bacd075faa3472" providerId="LiveId" clId="{5D5C146D-4E35-423E-A6FE-3B69E5E8ADB5}" dt="2024-06-25T10:25:32.720" v="165" actId="12"/>
          <ac:spMkLst>
            <pc:docMk/>
            <pc:sldMk cId="0" sldId="318"/>
            <ac:spMk id="10242" creationId="{D015B86F-11CA-7439-AAF3-A3A35D6B5AD0}"/>
          </ac:spMkLst>
        </pc:spChg>
        <pc:spChg chg="mod">
          <ac:chgData name="Sree Samhitha" userId="e2bacd075faa3472" providerId="LiveId" clId="{5D5C146D-4E35-423E-A6FE-3B69E5E8ADB5}" dt="2024-06-25T10:33:23.433" v="222" actId="20577"/>
          <ac:spMkLst>
            <pc:docMk/>
            <pc:sldMk cId="0" sldId="318"/>
            <ac:spMk id="10243" creationId="{68C1EE92-35B2-D341-6A01-2DFAA3759752}"/>
          </ac:spMkLst>
        </pc:spChg>
      </pc:sldChg>
      <pc:sldChg chg="modSp mod">
        <pc:chgData name="Sree Samhitha" userId="e2bacd075faa3472" providerId="LiveId" clId="{5D5C146D-4E35-423E-A6FE-3B69E5E8ADB5}" dt="2024-06-25T10:33:06.974" v="215" actId="20577"/>
        <pc:sldMkLst>
          <pc:docMk/>
          <pc:sldMk cId="0" sldId="319"/>
        </pc:sldMkLst>
        <pc:spChg chg="mod">
          <ac:chgData name="Sree Samhitha" userId="e2bacd075faa3472" providerId="LiveId" clId="{5D5C146D-4E35-423E-A6FE-3B69E5E8ADB5}" dt="2024-06-25T10:32:51.081" v="210" actId="12"/>
          <ac:spMkLst>
            <pc:docMk/>
            <pc:sldMk cId="0" sldId="319"/>
            <ac:spMk id="11266" creationId="{970C8A9B-4BD5-E8EE-7317-39F0BA86B4A4}"/>
          </ac:spMkLst>
        </pc:spChg>
        <pc:spChg chg="mod">
          <ac:chgData name="Sree Samhitha" userId="e2bacd075faa3472" providerId="LiveId" clId="{5D5C146D-4E35-423E-A6FE-3B69E5E8ADB5}" dt="2024-06-25T10:33:06.974" v="215" actId="20577"/>
          <ac:spMkLst>
            <pc:docMk/>
            <pc:sldMk cId="0" sldId="319"/>
            <ac:spMk id="11267" creationId="{0FFE7BB1-7280-BABC-0176-5EB9CCEE5E90}"/>
          </ac:spMkLst>
        </pc:spChg>
      </pc:sldChg>
      <pc:sldChg chg="modSp">
        <pc:chgData name="Sree Samhitha" userId="e2bacd075faa3472" providerId="LiveId" clId="{5D5C146D-4E35-423E-A6FE-3B69E5E8ADB5}" dt="2024-06-25T10:18:06.514" v="122"/>
        <pc:sldMkLst>
          <pc:docMk/>
          <pc:sldMk cId="0" sldId="331"/>
        </pc:sldMkLst>
        <pc:spChg chg="mod">
          <ac:chgData name="Sree Samhitha" userId="e2bacd075faa3472" providerId="LiveId" clId="{5D5C146D-4E35-423E-A6FE-3B69E5E8ADB5}" dt="2024-06-25T10:18:06.514" v="122"/>
          <ac:spMkLst>
            <pc:docMk/>
            <pc:sldMk cId="0" sldId="331"/>
            <ac:spMk id="47106" creationId="{2A650DE1-B339-22F8-6BB0-6B5F042B8CA5}"/>
          </ac:spMkLst>
        </pc:spChg>
      </pc:sldChg>
      <pc:sldChg chg="modSp mod">
        <pc:chgData name="Sree Samhitha" userId="e2bacd075faa3472" providerId="LiveId" clId="{5D5C146D-4E35-423E-A6FE-3B69E5E8ADB5}" dt="2024-06-25T10:18:06.514" v="122"/>
        <pc:sldMkLst>
          <pc:docMk/>
          <pc:sldMk cId="0" sldId="332"/>
        </pc:sldMkLst>
        <pc:spChg chg="mod">
          <ac:chgData name="Sree Samhitha" userId="e2bacd075faa3472" providerId="LiveId" clId="{5D5C146D-4E35-423E-A6FE-3B69E5E8ADB5}" dt="2024-06-25T10:18:06.514" v="122"/>
          <ac:spMkLst>
            <pc:docMk/>
            <pc:sldMk cId="0" sldId="332"/>
            <ac:spMk id="7170" creationId="{0D81B0D5-990A-0349-3339-46F5854E0FAC}"/>
          </ac:spMkLst>
        </pc:spChg>
        <pc:spChg chg="mod">
          <ac:chgData name="Sree Samhitha" userId="e2bacd075faa3472" providerId="LiveId" clId="{5D5C146D-4E35-423E-A6FE-3B69E5E8ADB5}" dt="2024-06-25T10:16:09.618" v="115" actId="27636"/>
          <ac:spMkLst>
            <pc:docMk/>
            <pc:sldMk cId="0" sldId="332"/>
            <ac:spMk id="7171" creationId="{D3766D5E-050D-F481-9EEB-C45449D0CFF3}"/>
          </ac:spMkLst>
        </pc:spChg>
      </pc:sldChg>
      <pc:sldChg chg="modSp mod">
        <pc:chgData name="Sree Samhitha" userId="e2bacd075faa3472" providerId="LiveId" clId="{5D5C146D-4E35-423E-A6FE-3B69E5E8ADB5}" dt="2024-06-25T10:15:56.992" v="107" actId="27636"/>
        <pc:sldMkLst>
          <pc:docMk/>
          <pc:sldMk cId="0" sldId="333"/>
        </pc:sldMkLst>
        <pc:spChg chg="mod">
          <ac:chgData name="Sree Samhitha" userId="e2bacd075faa3472" providerId="LiveId" clId="{5D5C146D-4E35-423E-A6FE-3B69E5E8ADB5}" dt="2024-06-25T10:15:56.992" v="107" actId="27636"/>
          <ac:spMkLst>
            <pc:docMk/>
            <pc:sldMk cId="0" sldId="333"/>
            <ac:spMk id="2" creationId="{FB627A30-0C52-7B57-10CC-BE10C5AFEA19}"/>
          </ac:spMkLst>
        </pc:spChg>
      </pc:sldChg>
      <pc:sldChg chg="modSp">
        <pc:chgData name="Sree Samhitha" userId="e2bacd075faa3472" providerId="LiveId" clId="{5D5C146D-4E35-423E-A6FE-3B69E5E8ADB5}" dt="2024-06-25T10:18:06.514" v="122"/>
        <pc:sldMkLst>
          <pc:docMk/>
          <pc:sldMk cId="0" sldId="335"/>
        </pc:sldMkLst>
        <pc:spChg chg="mod">
          <ac:chgData name="Sree Samhitha" userId="e2bacd075faa3472" providerId="LiveId" clId="{5D5C146D-4E35-423E-A6FE-3B69E5E8ADB5}" dt="2024-06-25T10:18:06.514" v="122"/>
          <ac:spMkLst>
            <pc:docMk/>
            <pc:sldMk cId="0" sldId="335"/>
            <ac:spMk id="17410" creationId="{4ED68FC0-CCAD-ACA4-7DAB-E6BC5E3DA979}"/>
          </ac:spMkLst>
        </pc:spChg>
      </pc:sldChg>
      <pc:sldChg chg="modSp mod">
        <pc:chgData name="Sree Samhitha" userId="e2bacd075faa3472" providerId="LiveId" clId="{5D5C146D-4E35-423E-A6FE-3B69E5E8ADB5}" dt="2024-06-25T10:18:06.695" v="123" actId="27636"/>
        <pc:sldMkLst>
          <pc:docMk/>
          <pc:sldMk cId="0" sldId="336"/>
        </pc:sldMkLst>
        <pc:spChg chg="mod">
          <ac:chgData name="Sree Samhitha" userId="e2bacd075faa3472" providerId="LiveId" clId="{5D5C146D-4E35-423E-A6FE-3B69E5E8ADB5}" dt="2024-06-25T10:18:06.695" v="123" actId="27636"/>
          <ac:spMkLst>
            <pc:docMk/>
            <pc:sldMk cId="0" sldId="336"/>
            <ac:spMk id="19459" creationId="{4DBDC7F8-B237-F918-9517-EB0588CB6146}"/>
          </ac:spMkLst>
        </pc:spChg>
      </pc:sldChg>
      <pc:sldChg chg="modSp mod">
        <pc:chgData name="Sree Samhitha" userId="e2bacd075faa3472" providerId="LiveId" clId="{5D5C146D-4E35-423E-A6FE-3B69E5E8ADB5}" dt="2024-06-25T10:37:09.672" v="298" actId="14100"/>
        <pc:sldMkLst>
          <pc:docMk/>
          <pc:sldMk cId="0" sldId="350"/>
        </pc:sldMkLst>
        <pc:spChg chg="mod">
          <ac:chgData name="Sree Samhitha" userId="e2bacd075faa3472" providerId="LiveId" clId="{5D5C146D-4E35-423E-A6FE-3B69E5E8ADB5}" dt="2024-06-25T10:37:09.672" v="298" actId="14100"/>
          <ac:spMkLst>
            <pc:docMk/>
            <pc:sldMk cId="0" sldId="350"/>
            <ac:spMk id="12290" creationId="{C3A1D402-8448-BFF7-282E-42CF5A7ACD02}"/>
          </ac:spMkLst>
        </pc:spChg>
        <pc:spChg chg="mod">
          <ac:chgData name="Sree Samhitha" userId="e2bacd075faa3472" providerId="LiveId" clId="{5D5C146D-4E35-423E-A6FE-3B69E5E8ADB5}" dt="2024-06-25T10:36:55.969" v="297" actId="14100"/>
          <ac:spMkLst>
            <pc:docMk/>
            <pc:sldMk cId="0" sldId="350"/>
            <ac:spMk id="12291" creationId="{030FADDB-BB3E-C695-DE66-1697ECD0B189}"/>
          </ac:spMkLst>
        </pc:spChg>
      </pc:sldChg>
      <pc:sldChg chg="modSp mod">
        <pc:chgData name="Sree Samhitha" userId="e2bacd075faa3472" providerId="LiveId" clId="{5D5C146D-4E35-423E-A6FE-3B69E5E8ADB5}" dt="2024-06-25T10:41:00.455" v="327" actId="1036"/>
        <pc:sldMkLst>
          <pc:docMk/>
          <pc:sldMk cId="0" sldId="360"/>
        </pc:sldMkLst>
        <pc:spChg chg="mod">
          <ac:chgData name="Sree Samhitha" userId="e2bacd075faa3472" providerId="LiveId" clId="{5D5C146D-4E35-423E-A6FE-3B69E5E8ADB5}" dt="2024-06-25T10:37:17.590" v="299" actId="12"/>
          <ac:spMkLst>
            <pc:docMk/>
            <pc:sldMk cId="0" sldId="360"/>
            <ac:spMk id="13314" creationId="{ED12A0A9-DD4C-C2A4-47FF-55F9A9A32D35}"/>
          </ac:spMkLst>
        </pc:spChg>
        <pc:spChg chg="mod">
          <ac:chgData name="Sree Samhitha" userId="e2bacd075faa3472" providerId="LiveId" clId="{5D5C146D-4E35-423E-A6FE-3B69E5E8ADB5}" dt="2024-06-25T10:41:00.455" v="327" actId="1036"/>
          <ac:spMkLst>
            <pc:docMk/>
            <pc:sldMk cId="0" sldId="360"/>
            <ac:spMk id="13315" creationId="{839E571A-C636-0C1E-AC43-4C5DC2118871}"/>
          </ac:spMkLst>
        </pc:spChg>
      </pc:sldChg>
      <pc:sldChg chg="modSp">
        <pc:chgData name="Sree Samhitha" userId="e2bacd075faa3472" providerId="LiveId" clId="{5D5C146D-4E35-423E-A6FE-3B69E5E8ADB5}" dt="2024-06-25T10:18:06.514" v="122"/>
        <pc:sldMkLst>
          <pc:docMk/>
          <pc:sldMk cId="0" sldId="362"/>
        </pc:sldMkLst>
        <pc:spChg chg="mod">
          <ac:chgData name="Sree Samhitha" userId="e2bacd075faa3472" providerId="LiveId" clId="{5D5C146D-4E35-423E-A6FE-3B69E5E8ADB5}" dt="2024-06-25T10:18:06.514" v="122"/>
          <ac:spMkLst>
            <pc:docMk/>
            <pc:sldMk cId="0" sldId="362"/>
            <ac:spMk id="16386" creationId="{E6D49020-0DC2-91B6-5E4C-8269B88625EB}"/>
          </ac:spMkLst>
        </pc:spChg>
      </pc:sldChg>
      <pc:sldChg chg="modSp">
        <pc:chgData name="Sree Samhitha" userId="e2bacd075faa3472" providerId="LiveId" clId="{5D5C146D-4E35-423E-A6FE-3B69E5E8ADB5}" dt="2024-06-25T10:18:06.514" v="122"/>
        <pc:sldMkLst>
          <pc:docMk/>
          <pc:sldMk cId="0" sldId="364"/>
        </pc:sldMkLst>
        <pc:spChg chg="mod">
          <ac:chgData name="Sree Samhitha" userId="e2bacd075faa3472" providerId="LiveId" clId="{5D5C146D-4E35-423E-A6FE-3B69E5E8ADB5}" dt="2024-06-25T10:18:06.514" v="122"/>
          <ac:spMkLst>
            <pc:docMk/>
            <pc:sldMk cId="0" sldId="364"/>
            <ac:spMk id="23554" creationId="{F81FE4F7-78A0-F198-13BD-144DD5A72030}"/>
          </ac:spMkLst>
        </pc:spChg>
      </pc:sldChg>
      <pc:sldChg chg="modSp">
        <pc:chgData name="Sree Samhitha" userId="e2bacd075faa3472" providerId="LiveId" clId="{5D5C146D-4E35-423E-A6FE-3B69E5E8ADB5}" dt="2024-06-25T10:18:06.514" v="122"/>
        <pc:sldMkLst>
          <pc:docMk/>
          <pc:sldMk cId="0" sldId="365"/>
        </pc:sldMkLst>
        <pc:spChg chg="mod">
          <ac:chgData name="Sree Samhitha" userId="e2bacd075faa3472" providerId="LiveId" clId="{5D5C146D-4E35-423E-A6FE-3B69E5E8ADB5}" dt="2024-06-25T10:18:06.514" v="122"/>
          <ac:spMkLst>
            <pc:docMk/>
            <pc:sldMk cId="0" sldId="365"/>
            <ac:spMk id="24578" creationId="{54595CA2-DF41-DBA0-24DE-CECE3C71A3B3}"/>
          </ac:spMkLst>
        </pc:spChg>
      </pc:sldChg>
      <pc:sldChg chg="modSp">
        <pc:chgData name="Sree Samhitha" userId="e2bacd075faa3472" providerId="LiveId" clId="{5D5C146D-4E35-423E-A6FE-3B69E5E8ADB5}" dt="2024-06-25T10:18:06.514" v="122"/>
        <pc:sldMkLst>
          <pc:docMk/>
          <pc:sldMk cId="0" sldId="366"/>
        </pc:sldMkLst>
        <pc:spChg chg="mod">
          <ac:chgData name="Sree Samhitha" userId="e2bacd075faa3472" providerId="LiveId" clId="{5D5C146D-4E35-423E-A6FE-3B69E5E8ADB5}" dt="2024-06-25T10:18:06.514" v="122"/>
          <ac:spMkLst>
            <pc:docMk/>
            <pc:sldMk cId="0" sldId="366"/>
            <ac:spMk id="25602" creationId="{A318EE7E-0A46-6275-F03E-B3D5AE25E9AB}"/>
          </ac:spMkLst>
        </pc:spChg>
      </pc:sldChg>
      <pc:sldChg chg="modSp">
        <pc:chgData name="Sree Samhitha" userId="e2bacd075faa3472" providerId="LiveId" clId="{5D5C146D-4E35-423E-A6FE-3B69E5E8ADB5}" dt="2024-06-25T10:18:06.514" v="122"/>
        <pc:sldMkLst>
          <pc:docMk/>
          <pc:sldMk cId="0" sldId="367"/>
        </pc:sldMkLst>
        <pc:spChg chg="mod">
          <ac:chgData name="Sree Samhitha" userId="e2bacd075faa3472" providerId="LiveId" clId="{5D5C146D-4E35-423E-A6FE-3B69E5E8ADB5}" dt="2024-06-25T10:18:06.514" v="122"/>
          <ac:spMkLst>
            <pc:docMk/>
            <pc:sldMk cId="0" sldId="367"/>
            <ac:spMk id="26626" creationId="{849C35CD-F3EA-6036-34B6-883A25E28B99}"/>
          </ac:spMkLst>
        </pc:spChg>
      </pc:sldChg>
      <pc:sldChg chg="modSp">
        <pc:chgData name="Sree Samhitha" userId="e2bacd075faa3472" providerId="LiveId" clId="{5D5C146D-4E35-423E-A6FE-3B69E5E8ADB5}" dt="2024-06-25T10:18:06.514" v="122"/>
        <pc:sldMkLst>
          <pc:docMk/>
          <pc:sldMk cId="0" sldId="374"/>
        </pc:sldMkLst>
        <pc:picChg chg="mod">
          <ac:chgData name="Sree Samhitha" userId="e2bacd075faa3472" providerId="LiveId" clId="{5D5C146D-4E35-423E-A6FE-3B69E5E8ADB5}" dt="2024-06-25T10:18:06.514" v="122"/>
          <ac:picMkLst>
            <pc:docMk/>
            <pc:sldMk cId="0" sldId="374"/>
            <ac:picMk id="36866" creationId="{97CD9578-F061-928A-7F36-8B4764EC6B90}"/>
          </ac:picMkLst>
        </pc:picChg>
      </pc:sldChg>
      <pc:sldChg chg="modSp">
        <pc:chgData name="Sree Samhitha" userId="e2bacd075faa3472" providerId="LiveId" clId="{5D5C146D-4E35-423E-A6FE-3B69E5E8ADB5}" dt="2024-06-25T10:18:06.514" v="122"/>
        <pc:sldMkLst>
          <pc:docMk/>
          <pc:sldMk cId="0" sldId="376"/>
        </pc:sldMkLst>
        <pc:picChg chg="mod">
          <ac:chgData name="Sree Samhitha" userId="e2bacd075faa3472" providerId="LiveId" clId="{5D5C146D-4E35-423E-A6FE-3B69E5E8ADB5}" dt="2024-06-25T10:18:06.514" v="122"/>
          <ac:picMkLst>
            <pc:docMk/>
            <pc:sldMk cId="0" sldId="376"/>
            <ac:picMk id="39938" creationId="{D7307E7D-A199-8A71-BFAD-BE378ACC19B9}"/>
          </ac:picMkLst>
        </pc:picChg>
      </pc:sldChg>
      <pc:sldChg chg="modSp">
        <pc:chgData name="Sree Samhitha" userId="e2bacd075faa3472" providerId="LiveId" clId="{5D5C146D-4E35-423E-A6FE-3B69E5E8ADB5}" dt="2024-06-25T10:18:06.514" v="122"/>
        <pc:sldMkLst>
          <pc:docMk/>
          <pc:sldMk cId="0" sldId="381"/>
        </pc:sldMkLst>
        <pc:picChg chg="mod">
          <ac:chgData name="Sree Samhitha" userId="e2bacd075faa3472" providerId="LiveId" clId="{5D5C146D-4E35-423E-A6FE-3B69E5E8ADB5}" dt="2024-06-25T10:18:06.514" v="122"/>
          <ac:picMkLst>
            <pc:docMk/>
            <pc:sldMk cId="0" sldId="381"/>
            <ac:picMk id="45059" creationId="{F98AB673-CF23-752E-6E9B-B9982D5044DE}"/>
          </ac:picMkLst>
        </pc:picChg>
      </pc:sldChg>
      <pc:sldChg chg="modSp mod">
        <pc:chgData name="Sree Samhitha" userId="e2bacd075faa3472" providerId="LiveId" clId="{5D5C146D-4E35-423E-A6FE-3B69E5E8ADB5}" dt="2024-06-25T10:16:09.607" v="114" actId="27636"/>
        <pc:sldMkLst>
          <pc:docMk/>
          <pc:sldMk cId="0" sldId="383"/>
        </pc:sldMkLst>
        <pc:spChg chg="mod">
          <ac:chgData name="Sree Samhitha" userId="e2bacd075faa3472" providerId="LiveId" clId="{5D5C146D-4E35-423E-A6FE-3B69E5E8ADB5}" dt="2024-06-25T10:16:09.607" v="114" actId="27636"/>
          <ac:spMkLst>
            <pc:docMk/>
            <pc:sldMk cId="0" sldId="383"/>
            <ac:spMk id="3" creationId="{5358B246-2A29-6A71-D309-5FE4CCA15492}"/>
          </ac:spMkLst>
        </pc:spChg>
      </pc:sldChg>
      <pc:sldChg chg="modSp mod">
        <pc:chgData name="Sree Samhitha" userId="e2bacd075faa3472" providerId="LiveId" clId="{5D5C146D-4E35-423E-A6FE-3B69E5E8ADB5}" dt="2024-06-25T10:33:49.626" v="231" actId="20577"/>
        <pc:sldMkLst>
          <pc:docMk/>
          <pc:sldMk cId="0" sldId="390"/>
        </pc:sldMkLst>
        <pc:spChg chg="mod">
          <ac:chgData name="Sree Samhitha" userId="e2bacd075faa3472" providerId="LiveId" clId="{5D5C146D-4E35-423E-A6FE-3B69E5E8ADB5}" dt="2024-06-25T10:24:44.941" v="156" actId="14100"/>
          <ac:spMkLst>
            <pc:docMk/>
            <pc:sldMk cId="0" sldId="390"/>
            <ac:spMk id="8194" creationId="{BC81FEBF-FF7B-8579-CAD8-5B8123622636}"/>
          </ac:spMkLst>
        </pc:spChg>
        <pc:spChg chg="mod">
          <ac:chgData name="Sree Samhitha" userId="e2bacd075faa3472" providerId="LiveId" clId="{5D5C146D-4E35-423E-A6FE-3B69E5E8ADB5}" dt="2024-06-25T10:33:49.626" v="231" actId="20577"/>
          <ac:spMkLst>
            <pc:docMk/>
            <pc:sldMk cId="0" sldId="390"/>
            <ac:spMk id="8195" creationId="{EF1C3046-F0DC-DC0B-1D91-B33EA4A6E950}"/>
          </ac:spMkLst>
        </pc:spChg>
      </pc:sldChg>
      <pc:sldChg chg="modSp mod">
        <pc:chgData name="Sree Samhitha" userId="e2bacd075faa3472" providerId="LiveId" clId="{5D5C146D-4E35-423E-A6FE-3B69E5E8ADB5}" dt="2024-06-25T10:12:21.545" v="86" actId="20577"/>
        <pc:sldMkLst>
          <pc:docMk/>
          <pc:sldMk cId="0" sldId="393"/>
        </pc:sldMkLst>
        <pc:spChg chg="mod">
          <ac:chgData name="Sree Samhitha" userId="e2bacd075faa3472" providerId="LiveId" clId="{5D5C146D-4E35-423E-A6FE-3B69E5E8ADB5}" dt="2024-06-25T10:12:21.545" v="86" actId="20577"/>
          <ac:spMkLst>
            <pc:docMk/>
            <pc:sldMk cId="0" sldId="393"/>
            <ac:spMk id="7" creationId="{A88A10CF-CFFB-325C-8D18-4F5EC9B0FAE8}"/>
          </ac:spMkLst>
        </pc:spChg>
      </pc:sldChg>
      <pc:sldChg chg="modSp">
        <pc:chgData name="Sree Samhitha" userId="e2bacd075faa3472" providerId="LiveId" clId="{5D5C146D-4E35-423E-A6FE-3B69E5E8ADB5}" dt="2024-06-25T10:18:06.514" v="122"/>
        <pc:sldMkLst>
          <pc:docMk/>
          <pc:sldMk cId="0" sldId="399"/>
        </pc:sldMkLst>
        <pc:spChg chg="mod">
          <ac:chgData name="Sree Samhitha" userId="e2bacd075faa3472" providerId="LiveId" clId="{5D5C146D-4E35-423E-A6FE-3B69E5E8ADB5}" dt="2024-06-25T10:18:06.514" v="122"/>
          <ac:spMkLst>
            <pc:docMk/>
            <pc:sldMk cId="0" sldId="399"/>
            <ac:spMk id="21506" creationId="{2CD2558F-BBA9-3105-0D3C-38A56157E4B3}"/>
          </ac:spMkLst>
        </pc:spChg>
        <pc:picChg chg="mod">
          <ac:chgData name="Sree Samhitha" userId="e2bacd075faa3472" providerId="LiveId" clId="{5D5C146D-4E35-423E-A6FE-3B69E5E8ADB5}" dt="2024-06-25T10:18:06.514" v="122"/>
          <ac:picMkLst>
            <pc:docMk/>
            <pc:sldMk cId="0" sldId="399"/>
            <ac:picMk id="21507" creationId="{12349C37-E3A0-34B0-C555-5C627DDFE75F}"/>
          </ac:picMkLst>
        </pc:picChg>
      </pc:sldChg>
      <pc:sldChg chg="modSp mod">
        <pc:chgData name="Sree Samhitha" userId="e2bacd075faa3472" providerId="LiveId" clId="{5D5C146D-4E35-423E-A6FE-3B69E5E8ADB5}" dt="2024-06-25T10:18:06.514" v="122"/>
        <pc:sldMkLst>
          <pc:docMk/>
          <pc:sldMk cId="0" sldId="404"/>
        </pc:sldMkLst>
        <pc:spChg chg="mod">
          <ac:chgData name="Sree Samhitha" userId="e2bacd075faa3472" providerId="LiveId" clId="{5D5C146D-4E35-423E-A6FE-3B69E5E8ADB5}" dt="2024-06-25T10:18:06.514" v="122"/>
          <ac:spMkLst>
            <pc:docMk/>
            <pc:sldMk cId="0" sldId="404"/>
            <ac:spMk id="18435" creationId="{39F070D3-E74D-C899-6709-08038C72B33A}"/>
          </ac:spMkLst>
        </pc:spChg>
      </pc:sldChg>
      <pc:sldChg chg="modSp">
        <pc:chgData name="Sree Samhitha" userId="e2bacd075faa3472" providerId="LiveId" clId="{5D5C146D-4E35-423E-A6FE-3B69E5E8ADB5}" dt="2024-06-25T10:18:06.514" v="122"/>
        <pc:sldMkLst>
          <pc:docMk/>
          <pc:sldMk cId="0" sldId="405"/>
        </pc:sldMkLst>
        <pc:picChg chg="mod">
          <ac:chgData name="Sree Samhitha" userId="e2bacd075faa3472" providerId="LiveId" clId="{5D5C146D-4E35-423E-A6FE-3B69E5E8ADB5}" dt="2024-06-25T10:18:06.514" v="122"/>
          <ac:picMkLst>
            <pc:docMk/>
            <pc:sldMk cId="0" sldId="405"/>
            <ac:picMk id="37890" creationId="{34179B97-4478-4781-A7CF-AB4FA67E143C}"/>
          </ac:picMkLst>
        </pc:picChg>
      </pc:sldChg>
      <pc:sldChg chg="modSp">
        <pc:chgData name="Sree Samhitha" userId="e2bacd075faa3472" providerId="LiveId" clId="{5D5C146D-4E35-423E-A6FE-3B69E5E8ADB5}" dt="2024-06-25T10:18:06.514" v="122"/>
        <pc:sldMkLst>
          <pc:docMk/>
          <pc:sldMk cId="0" sldId="406"/>
        </pc:sldMkLst>
        <pc:picChg chg="mod">
          <ac:chgData name="Sree Samhitha" userId="e2bacd075faa3472" providerId="LiveId" clId="{5D5C146D-4E35-423E-A6FE-3B69E5E8ADB5}" dt="2024-06-25T10:18:06.514" v="122"/>
          <ac:picMkLst>
            <pc:docMk/>
            <pc:sldMk cId="0" sldId="406"/>
            <ac:picMk id="32770" creationId="{4EA19AAB-5240-8BF0-D498-EE02AEA7CAB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F24173-9A4F-B30B-B90B-35227954B702}"/>
              </a:ext>
            </a:extLst>
          </p:cNvPr>
          <p:cNvSpPr>
            <a:spLocks noGrp="1"/>
          </p:cNvSpPr>
          <p:nvPr>
            <p:ph type="hdr" sz="quarter"/>
          </p:nvPr>
        </p:nvSpPr>
        <p:spPr>
          <a:xfrm>
            <a:off x="0" y="0"/>
            <a:ext cx="2887663" cy="495300"/>
          </a:xfrm>
          <a:prstGeom prst="rect">
            <a:avLst/>
          </a:prstGeom>
        </p:spPr>
        <p:txBody>
          <a:bodyPr vert="horz" lIns="80165" tIns="40083" rIns="80165" bIns="40083" rtlCol="0"/>
          <a:lstStyle>
            <a:lvl1pPr algn="l">
              <a:defRPr sz="1100"/>
            </a:lvl1pPr>
          </a:lstStyle>
          <a:p>
            <a:pPr>
              <a:defRPr/>
            </a:pPr>
            <a:endParaRPr lang="en-US"/>
          </a:p>
        </p:txBody>
      </p:sp>
      <p:sp>
        <p:nvSpPr>
          <p:cNvPr id="3" name="Date Placeholder 2">
            <a:extLst>
              <a:ext uri="{FF2B5EF4-FFF2-40B4-BE49-F238E27FC236}">
                <a16:creationId xmlns:a16="http://schemas.microsoft.com/office/drawing/2014/main" id="{BADC9F3B-9D9E-3F09-18EE-8C62F8393C13}"/>
              </a:ext>
            </a:extLst>
          </p:cNvPr>
          <p:cNvSpPr>
            <a:spLocks noGrp="1"/>
          </p:cNvSpPr>
          <p:nvPr>
            <p:ph type="dt" idx="1"/>
          </p:nvPr>
        </p:nvSpPr>
        <p:spPr>
          <a:xfrm>
            <a:off x="3773488" y="0"/>
            <a:ext cx="2887662" cy="495300"/>
          </a:xfrm>
          <a:prstGeom prst="rect">
            <a:avLst/>
          </a:prstGeom>
        </p:spPr>
        <p:txBody>
          <a:bodyPr vert="horz" lIns="80165" tIns="40083" rIns="80165" bIns="40083" rtlCol="0"/>
          <a:lstStyle>
            <a:lvl1pPr algn="r">
              <a:defRPr sz="1100"/>
            </a:lvl1pPr>
          </a:lstStyle>
          <a:p>
            <a:pPr>
              <a:defRPr/>
            </a:pPr>
            <a:fld id="{133F63D7-170F-4186-B8CF-8E7CA4A601DD}" type="datetimeFigureOut">
              <a:rPr lang="en-US"/>
              <a:pPr>
                <a:defRPr/>
              </a:pPr>
              <a:t>6/25/2024</a:t>
            </a:fld>
            <a:endParaRPr lang="en-US"/>
          </a:p>
        </p:txBody>
      </p:sp>
      <p:sp>
        <p:nvSpPr>
          <p:cNvPr id="4" name="Slide Image Placeholder 3">
            <a:extLst>
              <a:ext uri="{FF2B5EF4-FFF2-40B4-BE49-F238E27FC236}">
                <a16:creationId xmlns:a16="http://schemas.microsoft.com/office/drawing/2014/main" id="{BDA8A140-2930-FF15-1FAF-28E6C6FCA0FD}"/>
              </a:ext>
            </a:extLst>
          </p:cNvPr>
          <p:cNvSpPr>
            <a:spLocks noGrp="1" noRot="1" noChangeAspect="1"/>
          </p:cNvSpPr>
          <p:nvPr>
            <p:ph type="sldImg" idx="2"/>
          </p:nvPr>
        </p:nvSpPr>
        <p:spPr>
          <a:xfrm>
            <a:off x="854075" y="742950"/>
            <a:ext cx="4954588" cy="3714750"/>
          </a:xfrm>
          <a:prstGeom prst="rect">
            <a:avLst/>
          </a:prstGeom>
          <a:noFill/>
          <a:ln w="12700">
            <a:solidFill>
              <a:prstClr val="black"/>
            </a:solidFill>
          </a:ln>
        </p:spPr>
        <p:txBody>
          <a:bodyPr vert="horz" lIns="80165" tIns="40083" rIns="80165" bIns="40083" rtlCol="0" anchor="ctr"/>
          <a:lstStyle/>
          <a:p>
            <a:pPr lvl="0"/>
            <a:endParaRPr lang="en-US" noProof="0"/>
          </a:p>
        </p:txBody>
      </p:sp>
      <p:sp>
        <p:nvSpPr>
          <p:cNvPr id="5" name="Notes Placeholder 4">
            <a:extLst>
              <a:ext uri="{FF2B5EF4-FFF2-40B4-BE49-F238E27FC236}">
                <a16:creationId xmlns:a16="http://schemas.microsoft.com/office/drawing/2014/main" id="{72771EB2-7CE3-5472-E895-8981144F2F09}"/>
              </a:ext>
            </a:extLst>
          </p:cNvPr>
          <p:cNvSpPr>
            <a:spLocks noGrp="1"/>
          </p:cNvSpPr>
          <p:nvPr>
            <p:ph type="body" sz="quarter" idx="3"/>
          </p:nvPr>
        </p:nvSpPr>
        <p:spPr>
          <a:xfrm>
            <a:off x="666750" y="4705350"/>
            <a:ext cx="5329238" cy="4457700"/>
          </a:xfrm>
          <a:prstGeom prst="rect">
            <a:avLst/>
          </a:prstGeom>
        </p:spPr>
        <p:txBody>
          <a:bodyPr vert="horz" lIns="80165" tIns="40083" rIns="80165" bIns="40083"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CEC6847-34E2-D060-F10F-067ADCE13B61}"/>
              </a:ext>
            </a:extLst>
          </p:cNvPr>
          <p:cNvSpPr>
            <a:spLocks noGrp="1"/>
          </p:cNvSpPr>
          <p:nvPr>
            <p:ph type="ftr" sz="quarter" idx="4"/>
          </p:nvPr>
        </p:nvSpPr>
        <p:spPr>
          <a:xfrm>
            <a:off x="0" y="9409113"/>
            <a:ext cx="2887663" cy="495300"/>
          </a:xfrm>
          <a:prstGeom prst="rect">
            <a:avLst/>
          </a:prstGeom>
        </p:spPr>
        <p:txBody>
          <a:bodyPr vert="horz" lIns="80165" tIns="40083" rIns="80165" bIns="40083" rtlCol="0" anchor="b"/>
          <a:lstStyle>
            <a:lvl1pPr algn="l">
              <a:defRPr sz="1100"/>
            </a:lvl1pPr>
          </a:lstStyle>
          <a:p>
            <a:pPr>
              <a:defRPr/>
            </a:pPr>
            <a:endParaRPr lang="en-US"/>
          </a:p>
        </p:txBody>
      </p:sp>
      <p:sp>
        <p:nvSpPr>
          <p:cNvPr id="7" name="Slide Number Placeholder 6">
            <a:extLst>
              <a:ext uri="{FF2B5EF4-FFF2-40B4-BE49-F238E27FC236}">
                <a16:creationId xmlns:a16="http://schemas.microsoft.com/office/drawing/2014/main" id="{C3C2F367-0D45-72C2-82CD-92DD18DBCB46}"/>
              </a:ext>
            </a:extLst>
          </p:cNvPr>
          <p:cNvSpPr>
            <a:spLocks noGrp="1"/>
          </p:cNvSpPr>
          <p:nvPr>
            <p:ph type="sldNum" sz="quarter" idx="5"/>
          </p:nvPr>
        </p:nvSpPr>
        <p:spPr>
          <a:xfrm>
            <a:off x="3773488" y="9409113"/>
            <a:ext cx="2887662" cy="495300"/>
          </a:xfrm>
          <a:prstGeom prst="rect">
            <a:avLst/>
          </a:prstGeom>
        </p:spPr>
        <p:txBody>
          <a:bodyPr vert="horz" wrap="square" lIns="80165" tIns="40083" rIns="80165" bIns="40083" numCol="1" anchor="b" anchorCtr="0" compatLnSpc="1">
            <a:prstTxWarp prst="textNoShape">
              <a:avLst/>
            </a:prstTxWarp>
          </a:bodyPr>
          <a:lstStyle>
            <a:lvl1pPr algn="r">
              <a:defRPr sz="1100"/>
            </a:lvl1pPr>
          </a:lstStyle>
          <a:p>
            <a:fld id="{4EA18CBE-6A74-48B1-9366-A18A9C64CA2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6DCC-2F00-D084-6AA1-1DBC6C2C613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2DD3356F-811E-2579-D2C6-1CBCCF0C094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C764810-F8C1-947B-0E86-0F150BEB7B68}"/>
              </a:ext>
            </a:extLst>
          </p:cNvPr>
          <p:cNvSpPr>
            <a:spLocks noGrp="1"/>
          </p:cNvSpPr>
          <p:nvPr>
            <p:ph type="dt" sz="half" idx="10"/>
          </p:nvPr>
        </p:nvSpPr>
        <p:spPr/>
        <p:txBody>
          <a:bodyPr/>
          <a:lstStyle/>
          <a:p>
            <a:pPr>
              <a:defRPr/>
            </a:pPr>
            <a:endParaRPr lang="es-ES"/>
          </a:p>
        </p:txBody>
      </p:sp>
      <p:sp>
        <p:nvSpPr>
          <p:cNvPr id="5" name="Footer Placeholder 4">
            <a:extLst>
              <a:ext uri="{FF2B5EF4-FFF2-40B4-BE49-F238E27FC236}">
                <a16:creationId xmlns:a16="http://schemas.microsoft.com/office/drawing/2014/main" id="{78DA4A2B-CF41-16E6-77C3-EBDAC8F27EE2}"/>
              </a:ext>
            </a:extLst>
          </p:cNvPr>
          <p:cNvSpPr>
            <a:spLocks noGrp="1"/>
          </p:cNvSpPr>
          <p:nvPr>
            <p:ph type="ftr" sz="quarter" idx="11"/>
          </p:nvPr>
        </p:nvSpPr>
        <p:spPr/>
        <p:txBody>
          <a:bodyPr/>
          <a:lstStyle/>
          <a:p>
            <a:pPr>
              <a:defRPr/>
            </a:pPr>
            <a:endParaRPr lang="es-ES"/>
          </a:p>
        </p:txBody>
      </p:sp>
      <p:sp>
        <p:nvSpPr>
          <p:cNvPr id="6" name="Slide Number Placeholder 5">
            <a:extLst>
              <a:ext uri="{FF2B5EF4-FFF2-40B4-BE49-F238E27FC236}">
                <a16:creationId xmlns:a16="http://schemas.microsoft.com/office/drawing/2014/main" id="{9ED9A35B-601A-ED8E-CC59-CE366AA266BB}"/>
              </a:ext>
            </a:extLst>
          </p:cNvPr>
          <p:cNvSpPr>
            <a:spLocks noGrp="1"/>
          </p:cNvSpPr>
          <p:nvPr>
            <p:ph type="sldNum" sz="quarter" idx="12"/>
          </p:nvPr>
        </p:nvSpPr>
        <p:spPr/>
        <p:txBody>
          <a:bodyPr/>
          <a:lstStyle/>
          <a:p>
            <a:fld id="{2F16A776-FC64-412B-AF8A-36F56152B51D}" type="slidenum">
              <a:rPr lang="es-ES" altLang="en-US" smtClean="0"/>
              <a:pPr/>
              <a:t>‹#›</a:t>
            </a:fld>
            <a:endParaRPr lang="es-ES" altLang="en-US"/>
          </a:p>
        </p:txBody>
      </p:sp>
    </p:spTree>
    <p:extLst>
      <p:ext uri="{BB962C8B-B14F-4D97-AF65-F5344CB8AC3E}">
        <p14:creationId xmlns:p14="http://schemas.microsoft.com/office/powerpoint/2010/main" val="4244512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9D8E-9639-9BF7-3824-100E8728EA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09D19E-4AEE-B76E-A5B4-15013424CC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B139C8-4CF2-8738-28C4-EBFDAED4CF32}"/>
              </a:ext>
            </a:extLst>
          </p:cNvPr>
          <p:cNvSpPr>
            <a:spLocks noGrp="1"/>
          </p:cNvSpPr>
          <p:nvPr>
            <p:ph type="dt" sz="half" idx="10"/>
          </p:nvPr>
        </p:nvSpPr>
        <p:spPr/>
        <p:txBody>
          <a:bodyPr/>
          <a:lstStyle/>
          <a:p>
            <a:pPr>
              <a:defRPr/>
            </a:pPr>
            <a:endParaRPr lang="es-ES"/>
          </a:p>
        </p:txBody>
      </p:sp>
      <p:sp>
        <p:nvSpPr>
          <p:cNvPr id="5" name="Footer Placeholder 4">
            <a:extLst>
              <a:ext uri="{FF2B5EF4-FFF2-40B4-BE49-F238E27FC236}">
                <a16:creationId xmlns:a16="http://schemas.microsoft.com/office/drawing/2014/main" id="{1C759A05-3EA4-23A0-28BD-7E87D34593E9}"/>
              </a:ext>
            </a:extLst>
          </p:cNvPr>
          <p:cNvSpPr>
            <a:spLocks noGrp="1"/>
          </p:cNvSpPr>
          <p:nvPr>
            <p:ph type="ftr" sz="quarter" idx="11"/>
          </p:nvPr>
        </p:nvSpPr>
        <p:spPr/>
        <p:txBody>
          <a:bodyPr/>
          <a:lstStyle/>
          <a:p>
            <a:pPr>
              <a:defRPr/>
            </a:pPr>
            <a:endParaRPr lang="es-ES"/>
          </a:p>
        </p:txBody>
      </p:sp>
      <p:sp>
        <p:nvSpPr>
          <p:cNvPr id="6" name="Slide Number Placeholder 5">
            <a:extLst>
              <a:ext uri="{FF2B5EF4-FFF2-40B4-BE49-F238E27FC236}">
                <a16:creationId xmlns:a16="http://schemas.microsoft.com/office/drawing/2014/main" id="{1527F541-1622-2A35-8A2A-10B7ACB39D19}"/>
              </a:ext>
            </a:extLst>
          </p:cNvPr>
          <p:cNvSpPr>
            <a:spLocks noGrp="1"/>
          </p:cNvSpPr>
          <p:nvPr>
            <p:ph type="sldNum" sz="quarter" idx="12"/>
          </p:nvPr>
        </p:nvSpPr>
        <p:spPr/>
        <p:txBody>
          <a:bodyPr/>
          <a:lstStyle/>
          <a:p>
            <a:fld id="{BE3391B8-1CCD-4EF4-A6AB-6A7D4EF7E021}" type="slidenum">
              <a:rPr lang="es-ES" altLang="en-US" smtClean="0"/>
              <a:pPr/>
              <a:t>‹#›</a:t>
            </a:fld>
            <a:endParaRPr lang="es-ES" altLang="en-US"/>
          </a:p>
        </p:txBody>
      </p:sp>
    </p:spTree>
    <p:extLst>
      <p:ext uri="{BB962C8B-B14F-4D97-AF65-F5344CB8AC3E}">
        <p14:creationId xmlns:p14="http://schemas.microsoft.com/office/powerpoint/2010/main" val="26421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8DD162-95A4-C91A-EAA2-E126B4B004E9}"/>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A87121-3711-389D-5B06-80879A2335BF}"/>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32107A-EFFA-B1DE-6FE9-EC08E5960A31}"/>
              </a:ext>
            </a:extLst>
          </p:cNvPr>
          <p:cNvSpPr>
            <a:spLocks noGrp="1"/>
          </p:cNvSpPr>
          <p:nvPr>
            <p:ph type="dt" sz="half" idx="10"/>
          </p:nvPr>
        </p:nvSpPr>
        <p:spPr/>
        <p:txBody>
          <a:bodyPr/>
          <a:lstStyle/>
          <a:p>
            <a:pPr>
              <a:defRPr/>
            </a:pPr>
            <a:endParaRPr lang="es-ES"/>
          </a:p>
        </p:txBody>
      </p:sp>
      <p:sp>
        <p:nvSpPr>
          <p:cNvPr id="5" name="Footer Placeholder 4">
            <a:extLst>
              <a:ext uri="{FF2B5EF4-FFF2-40B4-BE49-F238E27FC236}">
                <a16:creationId xmlns:a16="http://schemas.microsoft.com/office/drawing/2014/main" id="{724F93FD-D644-D8B9-66E9-749CA59DD473}"/>
              </a:ext>
            </a:extLst>
          </p:cNvPr>
          <p:cNvSpPr>
            <a:spLocks noGrp="1"/>
          </p:cNvSpPr>
          <p:nvPr>
            <p:ph type="ftr" sz="quarter" idx="11"/>
          </p:nvPr>
        </p:nvSpPr>
        <p:spPr/>
        <p:txBody>
          <a:bodyPr/>
          <a:lstStyle/>
          <a:p>
            <a:pPr>
              <a:defRPr/>
            </a:pPr>
            <a:endParaRPr lang="es-ES"/>
          </a:p>
        </p:txBody>
      </p:sp>
      <p:sp>
        <p:nvSpPr>
          <p:cNvPr id="6" name="Slide Number Placeholder 5">
            <a:extLst>
              <a:ext uri="{FF2B5EF4-FFF2-40B4-BE49-F238E27FC236}">
                <a16:creationId xmlns:a16="http://schemas.microsoft.com/office/drawing/2014/main" id="{CD040CEB-0E6C-EDDD-ACE7-0C0640DB3D2F}"/>
              </a:ext>
            </a:extLst>
          </p:cNvPr>
          <p:cNvSpPr>
            <a:spLocks noGrp="1"/>
          </p:cNvSpPr>
          <p:nvPr>
            <p:ph type="sldNum" sz="quarter" idx="12"/>
          </p:nvPr>
        </p:nvSpPr>
        <p:spPr/>
        <p:txBody>
          <a:bodyPr/>
          <a:lstStyle/>
          <a:p>
            <a:fld id="{671C28FA-9705-4773-B146-42734D50771E}" type="slidenum">
              <a:rPr lang="es-ES" altLang="en-US" smtClean="0"/>
              <a:pPr/>
              <a:t>‹#›</a:t>
            </a:fld>
            <a:endParaRPr lang="es-ES" altLang="en-US"/>
          </a:p>
        </p:txBody>
      </p:sp>
    </p:spTree>
    <p:extLst>
      <p:ext uri="{BB962C8B-B14F-4D97-AF65-F5344CB8AC3E}">
        <p14:creationId xmlns:p14="http://schemas.microsoft.com/office/powerpoint/2010/main" val="2375322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788A-8860-5453-B07A-1887140819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EB6277-F1EA-65A6-32A0-3060164B57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85CD5A-B542-AC7A-9E72-BD34440703E3}"/>
              </a:ext>
            </a:extLst>
          </p:cNvPr>
          <p:cNvSpPr>
            <a:spLocks noGrp="1"/>
          </p:cNvSpPr>
          <p:nvPr>
            <p:ph type="dt" sz="half" idx="10"/>
          </p:nvPr>
        </p:nvSpPr>
        <p:spPr/>
        <p:txBody>
          <a:bodyPr/>
          <a:lstStyle/>
          <a:p>
            <a:pPr>
              <a:defRPr/>
            </a:pPr>
            <a:endParaRPr lang="es-ES"/>
          </a:p>
        </p:txBody>
      </p:sp>
      <p:sp>
        <p:nvSpPr>
          <p:cNvPr id="5" name="Footer Placeholder 4">
            <a:extLst>
              <a:ext uri="{FF2B5EF4-FFF2-40B4-BE49-F238E27FC236}">
                <a16:creationId xmlns:a16="http://schemas.microsoft.com/office/drawing/2014/main" id="{5B6866AD-FA76-FEEA-D9BE-CA87A0E9EE03}"/>
              </a:ext>
            </a:extLst>
          </p:cNvPr>
          <p:cNvSpPr>
            <a:spLocks noGrp="1"/>
          </p:cNvSpPr>
          <p:nvPr>
            <p:ph type="ftr" sz="quarter" idx="11"/>
          </p:nvPr>
        </p:nvSpPr>
        <p:spPr/>
        <p:txBody>
          <a:bodyPr/>
          <a:lstStyle/>
          <a:p>
            <a:pPr>
              <a:defRPr/>
            </a:pPr>
            <a:endParaRPr lang="es-ES"/>
          </a:p>
        </p:txBody>
      </p:sp>
      <p:sp>
        <p:nvSpPr>
          <p:cNvPr id="6" name="Slide Number Placeholder 5">
            <a:extLst>
              <a:ext uri="{FF2B5EF4-FFF2-40B4-BE49-F238E27FC236}">
                <a16:creationId xmlns:a16="http://schemas.microsoft.com/office/drawing/2014/main" id="{864117C0-9D8A-F0D8-B002-424552E68F0A}"/>
              </a:ext>
            </a:extLst>
          </p:cNvPr>
          <p:cNvSpPr>
            <a:spLocks noGrp="1"/>
          </p:cNvSpPr>
          <p:nvPr>
            <p:ph type="sldNum" sz="quarter" idx="12"/>
          </p:nvPr>
        </p:nvSpPr>
        <p:spPr/>
        <p:txBody>
          <a:bodyPr/>
          <a:lstStyle/>
          <a:p>
            <a:fld id="{62A1BA39-3A88-4B71-A54E-F10B4CB68EE5}" type="slidenum">
              <a:rPr lang="es-ES" altLang="en-US" smtClean="0"/>
              <a:pPr/>
              <a:t>‹#›</a:t>
            </a:fld>
            <a:endParaRPr lang="es-ES" altLang="en-US"/>
          </a:p>
        </p:txBody>
      </p:sp>
    </p:spTree>
    <p:extLst>
      <p:ext uri="{BB962C8B-B14F-4D97-AF65-F5344CB8AC3E}">
        <p14:creationId xmlns:p14="http://schemas.microsoft.com/office/powerpoint/2010/main" val="62089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24E66-8D0E-C96B-CF17-8F6A5FF8A17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37BEF6-F307-87BE-6F35-63228107520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4A3EE2-61AD-66B5-3762-2B379A5986E4}"/>
              </a:ext>
            </a:extLst>
          </p:cNvPr>
          <p:cNvSpPr>
            <a:spLocks noGrp="1"/>
          </p:cNvSpPr>
          <p:nvPr>
            <p:ph type="dt" sz="half" idx="10"/>
          </p:nvPr>
        </p:nvSpPr>
        <p:spPr/>
        <p:txBody>
          <a:bodyPr/>
          <a:lstStyle/>
          <a:p>
            <a:pPr>
              <a:defRPr/>
            </a:pPr>
            <a:endParaRPr lang="es-ES"/>
          </a:p>
        </p:txBody>
      </p:sp>
      <p:sp>
        <p:nvSpPr>
          <p:cNvPr id="5" name="Footer Placeholder 4">
            <a:extLst>
              <a:ext uri="{FF2B5EF4-FFF2-40B4-BE49-F238E27FC236}">
                <a16:creationId xmlns:a16="http://schemas.microsoft.com/office/drawing/2014/main" id="{F2221BEF-1FE4-69FF-05D8-79F0E64D6C75}"/>
              </a:ext>
            </a:extLst>
          </p:cNvPr>
          <p:cNvSpPr>
            <a:spLocks noGrp="1"/>
          </p:cNvSpPr>
          <p:nvPr>
            <p:ph type="ftr" sz="quarter" idx="11"/>
          </p:nvPr>
        </p:nvSpPr>
        <p:spPr/>
        <p:txBody>
          <a:bodyPr/>
          <a:lstStyle/>
          <a:p>
            <a:pPr>
              <a:defRPr/>
            </a:pPr>
            <a:endParaRPr lang="es-ES"/>
          </a:p>
        </p:txBody>
      </p:sp>
      <p:sp>
        <p:nvSpPr>
          <p:cNvPr id="6" name="Slide Number Placeholder 5">
            <a:extLst>
              <a:ext uri="{FF2B5EF4-FFF2-40B4-BE49-F238E27FC236}">
                <a16:creationId xmlns:a16="http://schemas.microsoft.com/office/drawing/2014/main" id="{BFFAC28E-1AC8-0E8A-5BB5-BA3E88C6F63C}"/>
              </a:ext>
            </a:extLst>
          </p:cNvPr>
          <p:cNvSpPr>
            <a:spLocks noGrp="1"/>
          </p:cNvSpPr>
          <p:nvPr>
            <p:ph type="sldNum" sz="quarter" idx="12"/>
          </p:nvPr>
        </p:nvSpPr>
        <p:spPr/>
        <p:txBody>
          <a:bodyPr/>
          <a:lstStyle/>
          <a:p>
            <a:fld id="{C1C3683B-B6B1-4F8A-AAAF-6C774A577BB0}" type="slidenum">
              <a:rPr lang="es-ES" altLang="en-US" smtClean="0"/>
              <a:pPr/>
              <a:t>‹#›</a:t>
            </a:fld>
            <a:endParaRPr lang="es-ES" altLang="en-US"/>
          </a:p>
        </p:txBody>
      </p:sp>
    </p:spTree>
    <p:extLst>
      <p:ext uri="{BB962C8B-B14F-4D97-AF65-F5344CB8AC3E}">
        <p14:creationId xmlns:p14="http://schemas.microsoft.com/office/powerpoint/2010/main" val="938926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8AAF-5A7C-3F42-C033-133725EDF1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57BCA6-3489-86F5-0C90-1751BAEB5AC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872CCE3-1EFD-EB6D-11E3-0872D8297DD5}"/>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874A8B-30C3-66F0-2916-1EF8DB427AED}"/>
              </a:ext>
            </a:extLst>
          </p:cNvPr>
          <p:cNvSpPr>
            <a:spLocks noGrp="1"/>
          </p:cNvSpPr>
          <p:nvPr>
            <p:ph type="dt" sz="half" idx="10"/>
          </p:nvPr>
        </p:nvSpPr>
        <p:spPr/>
        <p:txBody>
          <a:bodyPr/>
          <a:lstStyle/>
          <a:p>
            <a:pPr>
              <a:defRPr/>
            </a:pPr>
            <a:endParaRPr lang="es-ES"/>
          </a:p>
        </p:txBody>
      </p:sp>
      <p:sp>
        <p:nvSpPr>
          <p:cNvPr id="6" name="Footer Placeholder 5">
            <a:extLst>
              <a:ext uri="{FF2B5EF4-FFF2-40B4-BE49-F238E27FC236}">
                <a16:creationId xmlns:a16="http://schemas.microsoft.com/office/drawing/2014/main" id="{6A0BAAE7-3FAE-991E-D3F4-04782F1DCE21}"/>
              </a:ext>
            </a:extLst>
          </p:cNvPr>
          <p:cNvSpPr>
            <a:spLocks noGrp="1"/>
          </p:cNvSpPr>
          <p:nvPr>
            <p:ph type="ftr" sz="quarter" idx="11"/>
          </p:nvPr>
        </p:nvSpPr>
        <p:spPr/>
        <p:txBody>
          <a:bodyPr/>
          <a:lstStyle/>
          <a:p>
            <a:pPr>
              <a:defRPr/>
            </a:pPr>
            <a:endParaRPr lang="es-ES"/>
          </a:p>
        </p:txBody>
      </p:sp>
      <p:sp>
        <p:nvSpPr>
          <p:cNvPr id="7" name="Slide Number Placeholder 6">
            <a:extLst>
              <a:ext uri="{FF2B5EF4-FFF2-40B4-BE49-F238E27FC236}">
                <a16:creationId xmlns:a16="http://schemas.microsoft.com/office/drawing/2014/main" id="{898D58B9-278C-0F7C-1BD9-FCE5681AD327}"/>
              </a:ext>
            </a:extLst>
          </p:cNvPr>
          <p:cNvSpPr>
            <a:spLocks noGrp="1"/>
          </p:cNvSpPr>
          <p:nvPr>
            <p:ph type="sldNum" sz="quarter" idx="12"/>
          </p:nvPr>
        </p:nvSpPr>
        <p:spPr/>
        <p:txBody>
          <a:bodyPr/>
          <a:lstStyle/>
          <a:p>
            <a:fld id="{FD8FFF36-C3FA-4E77-AA33-8A71385846FE}" type="slidenum">
              <a:rPr lang="es-ES" altLang="en-US" smtClean="0"/>
              <a:pPr/>
              <a:t>‹#›</a:t>
            </a:fld>
            <a:endParaRPr lang="es-ES" altLang="en-US"/>
          </a:p>
        </p:txBody>
      </p:sp>
    </p:spTree>
    <p:extLst>
      <p:ext uri="{BB962C8B-B14F-4D97-AF65-F5344CB8AC3E}">
        <p14:creationId xmlns:p14="http://schemas.microsoft.com/office/powerpoint/2010/main" val="807826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8C90-9833-67E3-D6C5-8590AEA5D326}"/>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43EB137-DF56-A6D8-62A2-551B435243E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473B77F-2D5B-07F8-4C6F-CB7782D060E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DBD8DE-E89B-E566-DF99-AFBF8B350D7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8280A6-C316-448E-3E2C-226958F7A18F}"/>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54E9A8-A6B3-F924-B91F-61F2740BCAAE}"/>
              </a:ext>
            </a:extLst>
          </p:cNvPr>
          <p:cNvSpPr>
            <a:spLocks noGrp="1"/>
          </p:cNvSpPr>
          <p:nvPr>
            <p:ph type="dt" sz="half" idx="10"/>
          </p:nvPr>
        </p:nvSpPr>
        <p:spPr/>
        <p:txBody>
          <a:bodyPr/>
          <a:lstStyle/>
          <a:p>
            <a:pPr>
              <a:defRPr/>
            </a:pPr>
            <a:endParaRPr lang="es-ES"/>
          </a:p>
        </p:txBody>
      </p:sp>
      <p:sp>
        <p:nvSpPr>
          <p:cNvPr id="8" name="Footer Placeholder 7">
            <a:extLst>
              <a:ext uri="{FF2B5EF4-FFF2-40B4-BE49-F238E27FC236}">
                <a16:creationId xmlns:a16="http://schemas.microsoft.com/office/drawing/2014/main" id="{2540FB95-2140-0804-6747-9FEC48484B6B}"/>
              </a:ext>
            </a:extLst>
          </p:cNvPr>
          <p:cNvSpPr>
            <a:spLocks noGrp="1"/>
          </p:cNvSpPr>
          <p:nvPr>
            <p:ph type="ftr" sz="quarter" idx="11"/>
          </p:nvPr>
        </p:nvSpPr>
        <p:spPr/>
        <p:txBody>
          <a:bodyPr/>
          <a:lstStyle/>
          <a:p>
            <a:pPr>
              <a:defRPr/>
            </a:pPr>
            <a:endParaRPr lang="es-ES"/>
          </a:p>
        </p:txBody>
      </p:sp>
      <p:sp>
        <p:nvSpPr>
          <p:cNvPr id="9" name="Slide Number Placeholder 8">
            <a:extLst>
              <a:ext uri="{FF2B5EF4-FFF2-40B4-BE49-F238E27FC236}">
                <a16:creationId xmlns:a16="http://schemas.microsoft.com/office/drawing/2014/main" id="{37CA7993-ECC5-FC39-4589-4BC042FB1F64}"/>
              </a:ext>
            </a:extLst>
          </p:cNvPr>
          <p:cNvSpPr>
            <a:spLocks noGrp="1"/>
          </p:cNvSpPr>
          <p:nvPr>
            <p:ph type="sldNum" sz="quarter" idx="12"/>
          </p:nvPr>
        </p:nvSpPr>
        <p:spPr/>
        <p:txBody>
          <a:bodyPr/>
          <a:lstStyle/>
          <a:p>
            <a:fld id="{975948E4-F9D1-4EA0-9862-732E415B64DE}" type="slidenum">
              <a:rPr lang="es-ES" altLang="en-US" smtClean="0"/>
              <a:pPr/>
              <a:t>‹#›</a:t>
            </a:fld>
            <a:endParaRPr lang="es-ES" altLang="en-US"/>
          </a:p>
        </p:txBody>
      </p:sp>
    </p:spTree>
    <p:extLst>
      <p:ext uri="{BB962C8B-B14F-4D97-AF65-F5344CB8AC3E}">
        <p14:creationId xmlns:p14="http://schemas.microsoft.com/office/powerpoint/2010/main" val="1700747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DB9D9-54A1-B879-695C-62836B19F2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7A8A80-45D1-615F-89FF-FD851651813E}"/>
              </a:ext>
            </a:extLst>
          </p:cNvPr>
          <p:cNvSpPr>
            <a:spLocks noGrp="1"/>
          </p:cNvSpPr>
          <p:nvPr>
            <p:ph type="dt" sz="half" idx="10"/>
          </p:nvPr>
        </p:nvSpPr>
        <p:spPr/>
        <p:txBody>
          <a:bodyPr/>
          <a:lstStyle/>
          <a:p>
            <a:pPr>
              <a:defRPr/>
            </a:pPr>
            <a:endParaRPr lang="es-ES"/>
          </a:p>
        </p:txBody>
      </p:sp>
      <p:sp>
        <p:nvSpPr>
          <p:cNvPr id="4" name="Footer Placeholder 3">
            <a:extLst>
              <a:ext uri="{FF2B5EF4-FFF2-40B4-BE49-F238E27FC236}">
                <a16:creationId xmlns:a16="http://schemas.microsoft.com/office/drawing/2014/main" id="{91DAA2EA-5731-DF6E-F1C6-0D646D576BD7}"/>
              </a:ext>
            </a:extLst>
          </p:cNvPr>
          <p:cNvSpPr>
            <a:spLocks noGrp="1"/>
          </p:cNvSpPr>
          <p:nvPr>
            <p:ph type="ftr" sz="quarter" idx="11"/>
          </p:nvPr>
        </p:nvSpPr>
        <p:spPr/>
        <p:txBody>
          <a:bodyPr/>
          <a:lstStyle/>
          <a:p>
            <a:pPr>
              <a:defRPr/>
            </a:pPr>
            <a:endParaRPr lang="es-ES"/>
          </a:p>
        </p:txBody>
      </p:sp>
      <p:sp>
        <p:nvSpPr>
          <p:cNvPr id="5" name="Slide Number Placeholder 4">
            <a:extLst>
              <a:ext uri="{FF2B5EF4-FFF2-40B4-BE49-F238E27FC236}">
                <a16:creationId xmlns:a16="http://schemas.microsoft.com/office/drawing/2014/main" id="{2822DB66-0F06-23CC-E97D-9097E8669651}"/>
              </a:ext>
            </a:extLst>
          </p:cNvPr>
          <p:cNvSpPr>
            <a:spLocks noGrp="1"/>
          </p:cNvSpPr>
          <p:nvPr>
            <p:ph type="sldNum" sz="quarter" idx="12"/>
          </p:nvPr>
        </p:nvSpPr>
        <p:spPr/>
        <p:txBody>
          <a:bodyPr/>
          <a:lstStyle/>
          <a:p>
            <a:fld id="{E08A0651-F75C-4320-9DAB-10A69EF7A418}" type="slidenum">
              <a:rPr lang="es-ES" altLang="en-US" smtClean="0"/>
              <a:pPr/>
              <a:t>‹#›</a:t>
            </a:fld>
            <a:endParaRPr lang="es-ES" altLang="en-US"/>
          </a:p>
        </p:txBody>
      </p:sp>
    </p:spTree>
    <p:extLst>
      <p:ext uri="{BB962C8B-B14F-4D97-AF65-F5344CB8AC3E}">
        <p14:creationId xmlns:p14="http://schemas.microsoft.com/office/powerpoint/2010/main" val="2610693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05FF1-E926-12D5-F440-B074D7AA5709}"/>
              </a:ext>
            </a:extLst>
          </p:cNvPr>
          <p:cNvSpPr>
            <a:spLocks noGrp="1"/>
          </p:cNvSpPr>
          <p:nvPr>
            <p:ph type="dt" sz="half" idx="10"/>
          </p:nvPr>
        </p:nvSpPr>
        <p:spPr/>
        <p:txBody>
          <a:bodyPr/>
          <a:lstStyle/>
          <a:p>
            <a:pPr>
              <a:defRPr/>
            </a:pPr>
            <a:endParaRPr lang="es-ES"/>
          </a:p>
        </p:txBody>
      </p:sp>
      <p:sp>
        <p:nvSpPr>
          <p:cNvPr id="3" name="Footer Placeholder 2">
            <a:extLst>
              <a:ext uri="{FF2B5EF4-FFF2-40B4-BE49-F238E27FC236}">
                <a16:creationId xmlns:a16="http://schemas.microsoft.com/office/drawing/2014/main" id="{F68FB7AA-BF8F-647F-C598-B0788A2096AE}"/>
              </a:ext>
            </a:extLst>
          </p:cNvPr>
          <p:cNvSpPr>
            <a:spLocks noGrp="1"/>
          </p:cNvSpPr>
          <p:nvPr>
            <p:ph type="ftr" sz="quarter" idx="11"/>
          </p:nvPr>
        </p:nvSpPr>
        <p:spPr/>
        <p:txBody>
          <a:bodyPr/>
          <a:lstStyle/>
          <a:p>
            <a:pPr>
              <a:defRPr/>
            </a:pPr>
            <a:endParaRPr lang="es-ES"/>
          </a:p>
        </p:txBody>
      </p:sp>
      <p:sp>
        <p:nvSpPr>
          <p:cNvPr id="4" name="Slide Number Placeholder 3">
            <a:extLst>
              <a:ext uri="{FF2B5EF4-FFF2-40B4-BE49-F238E27FC236}">
                <a16:creationId xmlns:a16="http://schemas.microsoft.com/office/drawing/2014/main" id="{3459062B-FBDF-374B-388A-24C2C995FF78}"/>
              </a:ext>
            </a:extLst>
          </p:cNvPr>
          <p:cNvSpPr>
            <a:spLocks noGrp="1"/>
          </p:cNvSpPr>
          <p:nvPr>
            <p:ph type="sldNum" sz="quarter" idx="12"/>
          </p:nvPr>
        </p:nvSpPr>
        <p:spPr/>
        <p:txBody>
          <a:bodyPr/>
          <a:lstStyle/>
          <a:p>
            <a:fld id="{9D21DC94-A271-451D-B385-B9BDF63F2587}" type="slidenum">
              <a:rPr lang="es-ES" altLang="en-US" smtClean="0"/>
              <a:pPr/>
              <a:t>‹#›</a:t>
            </a:fld>
            <a:endParaRPr lang="es-ES" altLang="en-US"/>
          </a:p>
        </p:txBody>
      </p:sp>
    </p:spTree>
    <p:extLst>
      <p:ext uri="{BB962C8B-B14F-4D97-AF65-F5344CB8AC3E}">
        <p14:creationId xmlns:p14="http://schemas.microsoft.com/office/powerpoint/2010/main" val="3475011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95CE-C029-A6A8-97C9-54ADD95BC9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4794FC-65DF-696A-4357-4D086BB48FF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091FF11-8334-FB5C-66AA-B199E77D6E0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005F704-B2AD-FA2D-9671-401A21A55461}"/>
              </a:ext>
            </a:extLst>
          </p:cNvPr>
          <p:cNvSpPr>
            <a:spLocks noGrp="1"/>
          </p:cNvSpPr>
          <p:nvPr>
            <p:ph type="dt" sz="half" idx="10"/>
          </p:nvPr>
        </p:nvSpPr>
        <p:spPr/>
        <p:txBody>
          <a:bodyPr/>
          <a:lstStyle/>
          <a:p>
            <a:pPr>
              <a:defRPr/>
            </a:pPr>
            <a:endParaRPr lang="es-ES"/>
          </a:p>
        </p:txBody>
      </p:sp>
      <p:sp>
        <p:nvSpPr>
          <p:cNvPr id="6" name="Footer Placeholder 5">
            <a:extLst>
              <a:ext uri="{FF2B5EF4-FFF2-40B4-BE49-F238E27FC236}">
                <a16:creationId xmlns:a16="http://schemas.microsoft.com/office/drawing/2014/main" id="{E57B4AE0-EB4B-1C5B-9193-B349DFCE6BB9}"/>
              </a:ext>
            </a:extLst>
          </p:cNvPr>
          <p:cNvSpPr>
            <a:spLocks noGrp="1"/>
          </p:cNvSpPr>
          <p:nvPr>
            <p:ph type="ftr" sz="quarter" idx="11"/>
          </p:nvPr>
        </p:nvSpPr>
        <p:spPr/>
        <p:txBody>
          <a:bodyPr/>
          <a:lstStyle/>
          <a:p>
            <a:pPr>
              <a:defRPr/>
            </a:pPr>
            <a:endParaRPr lang="es-ES"/>
          </a:p>
        </p:txBody>
      </p:sp>
      <p:sp>
        <p:nvSpPr>
          <p:cNvPr id="7" name="Slide Number Placeholder 6">
            <a:extLst>
              <a:ext uri="{FF2B5EF4-FFF2-40B4-BE49-F238E27FC236}">
                <a16:creationId xmlns:a16="http://schemas.microsoft.com/office/drawing/2014/main" id="{10CE205A-C2C5-DFE6-2F1A-913948B1CA92}"/>
              </a:ext>
            </a:extLst>
          </p:cNvPr>
          <p:cNvSpPr>
            <a:spLocks noGrp="1"/>
          </p:cNvSpPr>
          <p:nvPr>
            <p:ph type="sldNum" sz="quarter" idx="12"/>
          </p:nvPr>
        </p:nvSpPr>
        <p:spPr/>
        <p:txBody>
          <a:bodyPr/>
          <a:lstStyle/>
          <a:p>
            <a:fld id="{3FF9F6FC-8E33-4D0E-8573-4422C4F8E481}" type="slidenum">
              <a:rPr lang="es-ES" altLang="en-US" smtClean="0"/>
              <a:pPr/>
              <a:t>‹#›</a:t>
            </a:fld>
            <a:endParaRPr lang="es-ES" altLang="en-US"/>
          </a:p>
        </p:txBody>
      </p:sp>
    </p:spTree>
    <p:extLst>
      <p:ext uri="{BB962C8B-B14F-4D97-AF65-F5344CB8AC3E}">
        <p14:creationId xmlns:p14="http://schemas.microsoft.com/office/powerpoint/2010/main" val="478843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A6DE-6CCC-C6CE-5419-2ADF50353C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CD9943-9080-6ED7-8174-36F1A9A0345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48F495E7-5FB4-362E-A782-2EE360D2E2A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9FECF8E-C377-ADEB-04AE-907684189708}"/>
              </a:ext>
            </a:extLst>
          </p:cNvPr>
          <p:cNvSpPr>
            <a:spLocks noGrp="1"/>
          </p:cNvSpPr>
          <p:nvPr>
            <p:ph type="dt" sz="half" idx="10"/>
          </p:nvPr>
        </p:nvSpPr>
        <p:spPr/>
        <p:txBody>
          <a:bodyPr/>
          <a:lstStyle/>
          <a:p>
            <a:pPr>
              <a:defRPr/>
            </a:pPr>
            <a:endParaRPr lang="es-ES"/>
          </a:p>
        </p:txBody>
      </p:sp>
      <p:sp>
        <p:nvSpPr>
          <p:cNvPr id="6" name="Footer Placeholder 5">
            <a:extLst>
              <a:ext uri="{FF2B5EF4-FFF2-40B4-BE49-F238E27FC236}">
                <a16:creationId xmlns:a16="http://schemas.microsoft.com/office/drawing/2014/main" id="{83239386-0960-5C99-7E57-291B0E29066F}"/>
              </a:ext>
            </a:extLst>
          </p:cNvPr>
          <p:cNvSpPr>
            <a:spLocks noGrp="1"/>
          </p:cNvSpPr>
          <p:nvPr>
            <p:ph type="ftr" sz="quarter" idx="11"/>
          </p:nvPr>
        </p:nvSpPr>
        <p:spPr/>
        <p:txBody>
          <a:bodyPr/>
          <a:lstStyle/>
          <a:p>
            <a:pPr>
              <a:defRPr/>
            </a:pPr>
            <a:endParaRPr lang="es-ES"/>
          </a:p>
        </p:txBody>
      </p:sp>
      <p:sp>
        <p:nvSpPr>
          <p:cNvPr id="7" name="Slide Number Placeholder 6">
            <a:extLst>
              <a:ext uri="{FF2B5EF4-FFF2-40B4-BE49-F238E27FC236}">
                <a16:creationId xmlns:a16="http://schemas.microsoft.com/office/drawing/2014/main" id="{66BDF2BB-4E40-97A9-DEEA-897F48954C30}"/>
              </a:ext>
            </a:extLst>
          </p:cNvPr>
          <p:cNvSpPr>
            <a:spLocks noGrp="1"/>
          </p:cNvSpPr>
          <p:nvPr>
            <p:ph type="sldNum" sz="quarter" idx="12"/>
          </p:nvPr>
        </p:nvSpPr>
        <p:spPr/>
        <p:txBody>
          <a:bodyPr/>
          <a:lstStyle/>
          <a:p>
            <a:fld id="{FD8FFF36-C3FA-4E77-AA33-8A71385846FE}" type="slidenum">
              <a:rPr lang="es-ES" altLang="en-US" smtClean="0"/>
              <a:pPr/>
              <a:t>‹#›</a:t>
            </a:fld>
            <a:endParaRPr lang="es-ES" altLang="en-US"/>
          </a:p>
        </p:txBody>
      </p:sp>
    </p:spTree>
    <p:extLst>
      <p:ext uri="{BB962C8B-B14F-4D97-AF65-F5344CB8AC3E}">
        <p14:creationId xmlns:p14="http://schemas.microsoft.com/office/powerpoint/2010/main" val="60441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81B466-6643-3114-C21D-CE8B80C6E49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A23584-3F65-2FB4-D1EF-9E1865D3DB4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602D7E-8D35-F503-589B-2D7450B4CD9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s-ES"/>
          </a:p>
        </p:txBody>
      </p:sp>
      <p:sp>
        <p:nvSpPr>
          <p:cNvPr id="5" name="Footer Placeholder 4">
            <a:extLst>
              <a:ext uri="{FF2B5EF4-FFF2-40B4-BE49-F238E27FC236}">
                <a16:creationId xmlns:a16="http://schemas.microsoft.com/office/drawing/2014/main" id="{11F023A2-82D1-F903-C066-1732EC7A8CB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s-ES"/>
          </a:p>
        </p:txBody>
      </p:sp>
      <p:sp>
        <p:nvSpPr>
          <p:cNvPr id="6" name="Slide Number Placeholder 5">
            <a:extLst>
              <a:ext uri="{FF2B5EF4-FFF2-40B4-BE49-F238E27FC236}">
                <a16:creationId xmlns:a16="http://schemas.microsoft.com/office/drawing/2014/main" id="{6F23814E-CE6C-F5A5-14F6-27262D74AD5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D8FFF36-C3FA-4E77-AA33-8A71385846FE}" type="slidenum">
              <a:rPr lang="es-ES" altLang="en-US" smtClean="0"/>
              <a:pPr/>
              <a:t>‹#›</a:t>
            </a:fld>
            <a:endParaRPr lang="es-ES" altLang="en-US"/>
          </a:p>
        </p:txBody>
      </p:sp>
    </p:spTree>
    <p:extLst>
      <p:ext uri="{BB962C8B-B14F-4D97-AF65-F5344CB8AC3E}">
        <p14:creationId xmlns:p14="http://schemas.microsoft.com/office/powerpoint/2010/main" val="301272609"/>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a:extLst>
              <a:ext uri="{FF2B5EF4-FFF2-40B4-BE49-F238E27FC236}">
                <a16:creationId xmlns:a16="http://schemas.microsoft.com/office/drawing/2014/main" id="{9EB91EAD-EEE5-4E77-1CE4-CF7D912B86CF}"/>
              </a:ext>
            </a:extLst>
          </p:cNvPr>
          <p:cNvSpPr txBox="1">
            <a:spLocks noChangeArrowheads="1"/>
          </p:cNvSpPr>
          <p:nvPr/>
        </p:nvSpPr>
        <p:spPr bwMode="auto">
          <a:xfrm>
            <a:off x="228600" y="1752600"/>
            <a:ext cx="86391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latin typeface="Times New Roman" panose="02020603050405020304" pitchFamily="18" charset="0"/>
                <a:cs typeface="Times New Roman" panose="02020603050405020304" pitchFamily="18" charset="0"/>
                <a:sym typeface="+mn-ea"/>
              </a:rPr>
              <a:t>Real Time Project Seminar</a:t>
            </a:r>
            <a:br>
              <a:rPr lang="en-US" altLang="en-US" b="1" dirty="0">
                <a:latin typeface="Times New Roman" panose="02020603050405020304" pitchFamily="18" charset="0"/>
                <a:cs typeface="Times New Roman" panose="02020603050405020304" pitchFamily="18" charset="0"/>
                <a:sym typeface="+mn-ea"/>
              </a:rPr>
            </a:br>
            <a:r>
              <a:rPr lang="en-US" altLang="en-US" b="1" dirty="0">
                <a:latin typeface="Times New Roman" panose="02020603050405020304" pitchFamily="18" charset="0"/>
                <a:cs typeface="Times New Roman" panose="02020603050405020304" pitchFamily="18" charset="0"/>
                <a:sym typeface="+mn-ea"/>
              </a:rPr>
              <a:t>on</a:t>
            </a:r>
            <a:endParaRPr lang="en-US" altLang="en-US" b="1" dirty="0">
              <a:latin typeface="Times New Roman" panose="02020603050405020304" pitchFamily="18" charset="0"/>
              <a:cs typeface="Times New Roman" panose="02020603050405020304" pitchFamily="18" charset="0"/>
            </a:endParaRPr>
          </a:p>
          <a:p>
            <a:pPr algn="ctr" eaLnBrk="1" hangingPunct="1"/>
            <a:r>
              <a:rPr lang="en-IN" altLang="en-US" b="1" dirty="0">
                <a:solidFill>
                  <a:srgbClr val="0070C0"/>
                </a:solidFill>
                <a:sym typeface="+mn-ea"/>
              </a:rPr>
              <a:t>STOCK MARKET PREDICTION AND ANALYSIS USING DATA MINING</a:t>
            </a:r>
            <a:endParaRPr lang="en-IN" altLang="en-US" b="1" dirty="0">
              <a:solidFill>
                <a:srgbClr val="0070C0"/>
              </a:solidFill>
            </a:endParaRPr>
          </a:p>
          <a:p>
            <a:pPr eaLnBrk="1" hangingPunct="1"/>
            <a:endParaRPr lang="en-US" altLang="en-US" dirty="0"/>
          </a:p>
        </p:txBody>
      </p:sp>
      <p:sp>
        <p:nvSpPr>
          <p:cNvPr id="6" name="Text Box 5">
            <a:extLst>
              <a:ext uri="{FF2B5EF4-FFF2-40B4-BE49-F238E27FC236}">
                <a16:creationId xmlns:a16="http://schemas.microsoft.com/office/drawing/2014/main" id="{6A69C417-D858-78FD-C00B-3F5EEBB74EAF}"/>
              </a:ext>
            </a:extLst>
          </p:cNvPr>
          <p:cNvSpPr txBox="1"/>
          <p:nvPr/>
        </p:nvSpPr>
        <p:spPr>
          <a:xfrm>
            <a:off x="2362200" y="2971800"/>
            <a:ext cx="4194175" cy="1830245"/>
          </a:xfrm>
          <a:prstGeom prst="rect">
            <a:avLst/>
          </a:prstGeom>
          <a:noFill/>
        </p:spPr>
        <p:txBody>
          <a:bodyPr>
            <a:spAutoFit/>
          </a:bodyPr>
          <a:lstStyle/>
          <a:p>
            <a:pPr marL="342900" indent="-342900" algn="ctr">
              <a:lnSpc>
                <a:spcPct val="80000"/>
              </a:lnSpc>
              <a:spcBef>
                <a:spcPts val="800"/>
              </a:spcBef>
              <a:buFont typeface="Times New Roman" panose="02020603050405020304" pitchFamily="18" charset="0"/>
              <a:buNone/>
              <a:defRPr/>
            </a:pPr>
            <a:r>
              <a:rPr lang="en-US" sz="1200" b="1" kern="0" dirty="0">
                <a:latin typeface="Times New Roman" panose="02020603050405020304" pitchFamily="18" charset="0"/>
                <a:sym typeface="+mn-ea"/>
              </a:rPr>
              <a:t>BY</a:t>
            </a:r>
            <a:endParaRPr lang="en-US" sz="1200" b="1" kern="0" dirty="0">
              <a:latin typeface="Times New Roman" panose="02020603050405020304" pitchFamily="18" charset="0"/>
            </a:endParaRPr>
          </a:p>
          <a:p>
            <a:pPr marL="342900" indent="-342900" algn="ctr">
              <a:lnSpc>
                <a:spcPct val="80000"/>
              </a:lnSpc>
              <a:spcBef>
                <a:spcPts val="800"/>
              </a:spcBef>
              <a:buFont typeface="Times New Roman" panose="02020603050405020304" pitchFamily="18" charset="0"/>
              <a:buNone/>
              <a:defRPr/>
            </a:pPr>
            <a:r>
              <a:rPr lang="en-US" sz="1400" b="1" kern="0" dirty="0">
                <a:solidFill>
                  <a:schemeClr val="accent6">
                    <a:lumMod val="75000"/>
                  </a:schemeClr>
                </a:solidFill>
                <a:latin typeface="Calibri" panose="020F0502020204030204" charset="0"/>
                <a:cs typeface="Calibri" panose="020F0502020204030204" charset="0"/>
                <a:sym typeface="+mn-ea"/>
              </a:rPr>
              <a:t> B.TECH(</a:t>
            </a:r>
            <a:r>
              <a:rPr lang="en-IN" sz="1400" b="1" kern="0" dirty="0">
                <a:solidFill>
                  <a:schemeClr val="accent6">
                    <a:lumMod val="75000"/>
                  </a:schemeClr>
                </a:solidFill>
                <a:latin typeface="Calibri" panose="020F0502020204030204" charset="0"/>
                <a:cs typeface="Calibri" panose="020F0502020204030204" charset="0"/>
                <a:sym typeface="+mn-ea"/>
              </a:rPr>
              <a:t>CSE-AI&amp;ML</a:t>
            </a:r>
            <a:r>
              <a:rPr lang="en-IN" altLang="en-US" sz="1400" b="1" kern="0" dirty="0">
                <a:solidFill>
                  <a:schemeClr val="accent6">
                    <a:lumMod val="75000"/>
                  </a:schemeClr>
                </a:solidFill>
                <a:latin typeface="Calibri" panose="020F0502020204030204" charset="0"/>
                <a:cs typeface="Calibri" panose="020F0502020204030204" charset="0"/>
                <a:sym typeface="+mn-ea"/>
              </a:rPr>
              <a:t>) II</a:t>
            </a:r>
            <a:r>
              <a:rPr lang="en-US" sz="1400" b="1" kern="0" dirty="0">
                <a:solidFill>
                  <a:schemeClr val="accent6">
                    <a:lumMod val="75000"/>
                  </a:schemeClr>
                </a:solidFill>
                <a:latin typeface="Calibri" panose="020F0502020204030204" charset="0"/>
                <a:cs typeface="Calibri" panose="020F0502020204030204" charset="0"/>
                <a:sym typeface="+mn-ea"/>
              </a:rPr>
              <a:t> Year </a:t>
            </a:r>
            <a:r>
              <a:rPr lang="en-IN" altLang="en-US" sz="1400" b="1" kern="0" dirty="0">
                <a:solidFill>
                  <a:schemeClr val="accent6">
                    <a:lumMod val="75000"/>
                  </a:schemeClr>
                </a:solidFill>
                <a:latin typeface="Calibri" panose="020F0502020204030204" charset="0"/>
                <a:cs typeface="Calibri" panose="020F0502020204030204" charset="0"/>
                <a:sym typeface="+mn-ea"/>
              </a:rPr>
              <a:t>- I</a:t>
            </a:r>
            <a:r>
              <a:rPr lang="en-US" sz="1400" b="1" kern="0" dirty="0">
                <a:solidFill>
                  <a:schemeClr val="accent6">
                    <a:lumMod val="75000"/>
                  </a:schemeClr>
                </a:solidFill>
                <a:latin typeface="Calibri" panose="020F0502020204030204" charset="0"/>
                <a:cs typeface="Calibri" panose="020F0502020204030204" charset="0"/>
                <a:sym typeface="+mn-ea"/>
              </a:rPr>
              <a:t>I Semester</a:t>
            </a:r>
          </a:p>
          <a:p>
            <a:pPr marL="342900" indent="-342900" algn="ctr">
              <a:lnSpc>
                <a:spcPct val="80000"/>
              </a:lnSpc>
              <a:spcBef>
                <a:spcPts val="800"/>
              </a:spcBef>
              <a:buFont typeface="Times New Roman" panose="02020603050405020304" pitchFamily="18" charset="0"/>
              <a:buNone/>
              <a:defRPr/>
            </a:pPr>
            <a:r>
              <a:rPr lang="en-IN" altLang="en-US" sz="1400" b="1" kern="0" dirty="0">
                <a:solidFill>
                  <a:schemeClr val="accent1">
                    <a:lumMod val="50000"/>
                  </a:schemeClr>
                </a:solidFill>
                <a:latin typeface="Calibri" panose="020F0502020204030204" charset="0"/>
                <a:cs typeface="Calibri" panose="020F0502020204030204" charset="0"/>
                <a:sym typeface="+mn-ea"/>
              </a:rPr>
              <a:t>M. SREE SAMHITHA   (22UP1A6648)</a:t>
            </a:r>
          </a:p>
          <a:p>
            <a:pPr marL="342900" indent="-342900">
              <a:lnSpc>
                <a:spcPct val="80000"/>
              </a:lnSpc>
              <a:spcBef>
                <a:spcPts val="800"/>
              </a:spcBef>
              <a:buFont typeface="Times New Roman" panose="02020603050405020304" pitchFamily="18" charset="0"/>
              <a:buNone/>
              <a:defRPr/>
            </a:pPr>
            <a:r>
              <a:rPr lang="en-IN" altLang="en-US" sz="1400" b="1" kern="0" dirty="0">
                <a:solidFill>
                  <a:schemeClr val="accent1">
                    <a:lumMod val="50000"/>
                  </a:schemeClr>
                </a:solidFill>
                <a:latin typeface="Calibri" panose="020F0502020204030204" charset="0"/>
                <a:cs typeface="Calibri" panose="020F0502020204030204" charset="0"/>
                <a:sym typeface="+mn-ea"/>
              </a:rPr>
              <a:t>                  N.MADHURI                (22UP1A6651)                                           </a:t>
            </a:r>
          </a:p>
          <a:p>
            <a:pPr marL="342900" indent="-342900">
              <a:lnSpc>
                <a:spcPct val="80000"/>
              </a:lnSpc>
              <a:spcBef>
                <a:spcPts val="800"/>
              </a:spcBef>
              <a:buFont typeface="Times New Roman" panose="02020603050405020304" pitchFamily="18" charset="0"/>
              <a:buNone/>
              <a:defRPr/>
            </a:pPr>
            <a:r>
              <a:rPr lang="en-IN" altLang="en-US" sz="1400" b="1" kern="0" dirty="0">
                <a:solidFill>
                  <a:schemeClr val="accent1">
                    <a:lumMod val="50000"/>
                  </a:schemeClr>
                </a:solidFill>
                <a:latin typeface="Calibri" panose="020F0502020204030204" charset="0"/>
                <a:cs typeface="Calibri" panose="020F0502020204030204" charset="0"/>
                <a:sym typeface="+mn-ea"/>
              </a:rPr>
              <a:t>                  S.ROOPA CHANDANA(22UP1A6659)</a:t>
            </a:r>
            <a:endParaRPr lang="en-IN" altLang="en-US" sz="1400" b="1" kern="0" dirty="0">
              <a:solidFill>
                <a:schemeClr val="accent1">
                  <a:lumMod val="50000"/>
                </a:schemeClr>
              </a:solidFill>
              <a:latin typeface="Calibri" panose="020F0502020204030204" charset="0"/>
              <a:cs typeface="Calibri" panose="020F0502020204030204" charset="0"/>
            </a:endParaRPr>
          </a:p>
          <a:p>
            <a:pPr marL="342900" indent="-342900">
              <a:lnSpc>
                <a:spcPct val="80000"/>
              </a:lnSpc>
              <a:spcBef>
                <a:spcPts val="800"/>
              </a:spcBef>
              <a:buFont typeface="Times New Roman" panose="02020603050405020304" pitchFamily="18" charset="0"/>
              <a:buNone/>
              <a:defRPr/>
            </a:pPr>
            <a:r>
              <a:rPr lang="en-IN" altLang="en-US" sz="1400" b="1" kern="0" dirty="0">
                <a:solidFill>
                  <a:schemeClr val="accent1">
                    <a:lumMod val="50000"/>
                  </a:schemeClr>
                </a:solidFill>
                <a:latin typeface="Calibri" panose="020F0502020204030204" charset="0"/>
                <a:cs typeface="Calibri" panose="020F0502020204030204" charset="0"/>
                <a:sym typeface="+mn-ea"/>
              </a:rPr>
              <a:t>                  K.KEERTHANA              (23UP5A6602)</a:t>
            </a:r>
            <a:endParaRPr lang="en-US" sz="1400" b="1" kern="0" dirty="0">
              <a:solidFill>
                <a:schemeClr val="accent1">
                  <a:lumMod val="50000"/>
                </a:schemeClr>
              </a:solidFill>
              <a:latin typeface="Calibri" panose="020F0502020204030204" charset="0"/>
              <a:cs typeface="Calibri" panose="020F0502020204030204" charset="0"/>
            </a:endParaRPr>
          </a:p>
          <a:p>
            <a:pPr>
              <a:defRPr/>
            </a:pPr>
            <a:endParaRPr lang="en-US" sz="1400" b="1" kern="0" dirty="0">
              <a:solidFill>
                <a:schemeClr val="accent1">
                  <a:lumMod val="50000"/>
                </a:schemeClr>
              </a:solidFill>
              <a:latin typeface="Calibri" panose="020F0502020204030204" charset="0"/>
              <a:cs typeface="Calibri" panose="020F0502020204030204" charset="0"/>
            </a:endParaRPr>
          </a:p>
        </p:txBody>
      </p:sp>
      <p:sp>
        <p:nvSpPr>
          <p:cNvPr id="7" name="Text Box 6">
            <a:extLst>
              <a:ext uri="{FF2B5EF4-FFF2-40B4-BE49-F238E27FC236}">
                <a16:creationId xmlns:a16="http://schemas.microsoft.com/office/drawing/2014/main" id="{A88A10CF-CFFB-325C-8D18-4F5EC9B0FAE8}"/>
              </a:ext>
            </a:extLst>
          </p:cNvPr>
          <p:cNvSpPr txBox="1"/>
          <p:nvPr/>
        </p:nvSpPr>
        <p:spPr>
          <a:xfrm>
            <a:off x="381000" y="4953000"/>
            <a:ext cx="8534400" cy="954107"/>
          </a:xfrm>
          <a:prstGeom prst="rect">
            <a:avLst/>
          </a:prstGeom>
          <a:noFill/>
        </p:spPr>
        <p:txBody>
          <a:bodyPr>
            <a:spAutoFit/>
          </a:bodyPr>
          <a:lstStyle/>
          <a:p>
            <a:pPr marL="342900" indent="-342900">
              <a:lnSpc>
                <a:spcPct val="80000"/>
              </a:lnSpc>
              <a:spcBef>
                <a:spcPts val="800"/>
              </a:spcBef>
              <a:buFont typeface="Times New Roman" panose="02020603050405020304" pitchFamily="18" charset="0"/>
              <a:buNone/>
              <a:defRPr/>
            </a:pPr>
            <a:r>
              <a:rPr lang="en-US" sz="1000" b="1" kern="0" dirty="0">
                <a:latin typeface="Times New Roman" panose="02020603050405020304" pitchFamily="18" charset="0"/>
                <a:sym typeface="+mn-ea"/>
              </a:rPr>
              <a:t>         INTERNAL GUIDE	              	                                                                                                                   HEAD OF THE DEPARTMENT</a:t>
            </a:r>
            <a:endParaRPr lang="en-US" sz="1000" b="1" kern="0" dirty="0">
              <a:latin typeface="Times New Roman" panose="02020603050405020304" pitchFamily="18" charset="0"/>
            </a:endParaRPr>
          </a:p>
          <a:p>
            <a:pPr marL="342900" indent="-342900">
              <a:lnSpc>
                <a:spcPct val="80000"/>
              </a:lnSpc>
              <a:spcBef>
                <a:spcPts val="800"/>
              </a:spcBef>
              <a:buFont typeface="Times New Roman" panose="02020603050405020304" pitchFamily="18" charset="0"/>
              <a:buNone/>
              <a:defRPr/>
            </a:pPr>
            <a:r>
              <a:rPr lang="en-US" sz="1000" b="1" kern="0" dirty="0">
                <a:latin typeface="Times New Roman" panose="02020603050405020304" pitchFamily="18" charset="0"/>
                <a:sym typeface="+mn-ea"/>
              </a:rPr>
              <a:t>        </a:t>
            </a:r>
            <a:r>
              <a:rPr lang="en-IN" altLang="en-US" sz="1000" b="1" kern="0" dirty="0">
                <a:latin typeface="Times New Roman" panose="02020603050405020304" pitchFamily="18" charset="0"/>
                <a:sym typeface="+mn-ea"/>
              </a:rPr>
              <a:t>Mrs .M.TEJOVATHI</a:t>
            </a:r>
            <a:r>
              <a:rPr lang="en-US" sz="1000" b="1" kern="0" dirty="0">
                <a:latin typeface="Times New Roman" panose="02020603050405020304" pitchFamily="18" charset="0"/>
                <a:sym typeface="+mn-ea"/>
              </a:rPr>
              <a:t>,                                                                                                                                                    </a:t>
            </a:r>
            <a:r>
              <a:rPr lang="en-IN" altLang="en-US" sz="1000" b="1" kern="0" dirty="0">
                <a:latin typeface="Times New Roman" panose="02020603050405020304" pitchFamily="18" charset="0"/>
                <a:sym typeface="+mn-ea"/>
              </a:rPr>
              <a:t>Mr S.RANGASWAMY</a:t>
            </a:r>
            <a:r>
              <a:rPr lang="en-US" sz="1000" b="1" kern="0" dirty="0">
                <a:latin typeface="Times New Roman" panose="02020603050405020304" pitchFamily="18" charset="0"/>
                <a:sym typeface="+mn-ea"/>
              </a:rPr>
              <a:t>,  </a:t>
            </a:r>
            <a:endParaRPr lang="en-US" sz="1000" b="1" kern="0" dirty="0">
              <a:latin typeface="Times New Roman" panose="02020603050405020304" pitchFamily="18" charset="0"/>
            </a:endParaRPr>
          </a:p>
          <a:p>
            <a:pPr marL="342900" indent="-342900">
              <a:spcBef>
                <a:spcPts val="800"/>
              </a:spcBef>
              <a:buFont typeface="Times New Roman" panose="02020603050405020304" pitchFamily="18" charset="0"/>
              <a:buNone/>
              <a:defRPr/>
            </a:pPr>
            <a:r>
              <a:rPr lang="en-US" sz="1000" b="1" kern="0" dirty="0">
                <a:latin typeface="Times New Roman" panose="02020603050405020304" pitchFamily="18" charset="0"/>
                <a:sym typeface="+mn-ea"/>
              </a:rPr>
              <a:t>      (Ass</a:t>
            </a:r>
            <a:r>
              <a:rPr lang="en-IN" altLang="en-US" sz="1000" b="1" kern="0" dirty="0" err="1">
                <a:latin typeface="Times New Roman" panose="02020603050405020304" pitchFamily="18" charset="0"/>
                <a:sym typeface="+mn-ea"/>
              </a:rPr>
              <a:t>istant</a:t>
            </a:r>
            <a:r>
              <a:rPr lang="en-IN" altLang="en-US" sz="1000" b="1" kern="0" dirty="0">
                <a:latin typeface="Times New Roman" panose="02020603050405020304" pitchFamily="18" charset="0"/>
                <a:sym typeface="+mn-ea"/>
              </a:rPr>
              <a:t> </a:t>
            </a:r>
            <a:r>
              <a:rPr lang="en-US" sz="1000" b="1" kern="0" dirty="0">
                <a:latin typeface="Times New Roman" panose="02020603050405020304" pitchFamily="18" charset="0"/>
                <a:sym typeface="+mn-ea"/>
              </a:rPr>
              <a:t>Professor)	              	                                                                                                                                          (</a:t>
            </a:r>
            <a:r>
              <a:rPr lang="en-IN" altLang="en-US" sz="1000" b="1" kern="0" dirty="0">
                <a:latin typeface="Times New Roman" panose="02020603050405020304" pitchFamily="18" charset="0"/>
                <a:sym typeface="+mn-ea"/>
              </a:rPr>
              <a:t> Assistant Professor)</a:t>
            </a:r>
            <a:endParaRPr lang="en-US" sz="1000" b="1" kern="0" dirty="0">
              <a:latin typeface="Times New Roman" panose="02020603050405020304" pitchFamily="18" charset="0"/>
            </a:endParaRPr>
          </a:p>
          <a:p>
            <a:pPr marL="342900" indent="-342900">
              <a:spcBef>
                <a:spcPts val="800"/>
              </a:spcBef>
              <a:buFont typeface="Times New Roman" panose="02020603050405020304" pitchFamily="18" charset="0"/>
              <a:buNone/>
              <a:defRPr/>
            </a:pPr>
            <a:r>
              <a:rPr lang="en-US" sz="1000" b="1" kern="0" dirty="0">
                <a:latin typeface="Times New Roman" panose="02020603050405020304" pitchFamily="18" charset="0"/>
                <a:sym typeface="+mn-ea"/>
              </a:rPr>
              <a:t>  Department of </a:t>
            </a:r>
            <a:r>
              <a:rPr lang="en-IN" sz="1000" b="1" kern="0" dirty="0">
                <a:latin typeface="Times New Roman" panose="02020603050405020304" pitchFamily="18" charset="0"/>
                <a:sym typeface="+mn-ea"/>
              </a:rPr>
              <a:t>CSE(AI&amp;ML)</a:t>
            </a:r>
            <a:r>
              <a:rPr lang="en-IN" altLang="en-US" sz="1000" b="1" kern="0" dirty="0">
                <a:latin typeface="Times New Roman" panose="02020603050405020304" pitchFamily="18" charset="0"/>
                <a:sym typeface="+mn-ea"/>
              </a:rPr>
              <a:t> </a:t>
            </a:r>
            <a:r>
              <a:rPr lang="en-US" sz="1000" b="1" kern="0" dirty="0">
                <a:latin typeface="Times New Roman" panose="02020603050405020304" pitchFamily="18" charset="0"/>
                <a:sym typeface="+mn-ea"/>
              </a:rPr>
              <a:t>,VMTW        	                                     </a:t>
            </a:r>
            <a:r>
              <a:rPr lang="en-IN" altLang="en-US" sz="1000" b="1" kern="0" dirty="0">
                <a:latin typeface="Times New Roman" panose="02020603050405020304" pitchFamily="18" charset="0"/>
                <a:sym typeface="+mn-ea"/>
              </a:rPr>
              <a:t>                  </a:t>
            </a:r>
            <a:r>
              <a:rPr lang="en-US" altLang="en-IN" sz="1000" b="1" kern="0" dirty="0">
                <a:latin typeface="Times New Roman" panose="02020603050405020304" pitchFamily="18" charset="0"/>
                <a:sym typeface="+mn-ea"/>
              </a:rPr>
              <a:t>                                                 </a:t>
            </a:r>
            <a:r>
              <a:rPr lang="en-US" sz="1000" b="1" kern="0" dirty="0">
                <a:latin typeface="Times New Roman" panose="02020603050405020304" pitchFamily="18" charset="0"/>
                <a:sym typeface="+mn-ea"/>
              </a:rPr>
              <a:t>Department of  CSE(AI&amp;ML)</a:t>
            </a:r>
          </a:p>
        </p:txBody>
      </p:sp>
      <p:pic>
        <p:nvPicPr>
          <p:cNvPr id="6149" name="Picture 8" descr="C:\Users\VMTW\Downloads\PHOTO-2024-05-06-10-17-30.jpg">
            <a:extLst>
              <a:ext uri="{FF2B5EF4-FFF2-40B4-BE49-F238E27FC236}">
                <a16:creationId xmlns:a16="http://schemas.microsoft.com/office/drawing/2014/main" id="{ECB78010-371F-DB7A-E6E4-964B9048D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0F2E0C38-0246-8CA4-E54F-9B7ED0D32313}"/>
              </a:ext>
            </a:extLst>
          </p:cNvPr>
          <p:cNvSpPr>
            <a:spLocks noGrp="1"/>
          </p:cNvSpPr>
          <p:nvPr>
            <p:ph type="title"/>
          </p:nvPr>
        </p:nvSpPr>
        <p:spPr>
          <a:xfrm>
            <a:off x="468313" y="250825"/>
            <a:ext cx="8153400" cy="990600"/>
          </a:xfrm>
        </p:spPr>
        <p:txBody>
          <a:bodyPr/>
          <a:lstStyle/>
          <a:p>
            <a:r>
              <a:rPr lang="en-US" altLang="en-US" sz="3600" b="1">
                <a:latin typeface="Times New Roman" panose="02020603050405020304" pitchFamily="18" charset="0"/>
                <a:cs typeface="Times New Roman" panose="02020603050405020304" pitchFamily="18" charset="0"/>
              </a:rPr>
              <a:t>SOFTWARE REQUIREMENTS</a:t>
            </a:r>
          </a:p>
        </p:txBody>
      </p:sp>
      <p:sp>
        <p:nvSpPr>
          <p:cNvPr id="15363" name="Content Placeholder 2">
            <a:extLst>
              <a:ext uri="{FF2B5EF4-FFF2-40B4-BE49-F238E27FC236}">
                <a16:creationId xmlns:a16="http://schemas.microsoft.com/office/drawing/2014/main" id="{EF7C58C3-4484-DF66-B7F1-D27D7E743C2A}"/>
              </a:ext>
            </a:extLst>
          </p:cNvPr>
          <p:cNvSpPr>
            <a:spLocks noGrp="1"/>
          </p:cNvSpPr>
          <p:nvPr>
            <p:ph idx="1"/>
          </p:nvPr>
        </p:nvSpPr>
        <p:spPr>
          <a:xfrm>
            <a:off x="468313" y="1916113"/>
            <a:ext cx="8153400" cy="4691062"/>
          </a:xfrm>
        </p:spPr>
        <p:txBody>
          <a:bodyPr/>
          <a:lstStyle/>
          <a:p>
            <a:pPr>
              <a:buFont typeface="Wingdings" panose="05000000000000000000" pitchFamily="2" charset="2"/>
              <a:buChar char="q"/>
            </a:pPr>
            <a:r>
              <a:rPr lang="en-IN" altLang="en-US">
                <a:latin typeface="Calibri" panose="020F0502020204030204" pitchFamily="34" charset="0"/>
                <a:cs typeface="Calibri" panose="020F0502020204030204" pitchFamily="34" charset="0"/>
              </a:rPr>
              <a:t>Operating System 	   -                 Windows 11</a:t>
            </a:r>
          </a:p>
          <a:p>
            <a:pPr>
              <a:buFont typeface="Wingdings" panose="05000000000000000000" pitchFamily="2" charset="2"/>
              <a:buChar char="q"/>
            </a:pPr>
            <a:r>
              <a:rPr lang="en-IN" altLang="en-US">
                <a:latin typeface="Calibri" panose="020F0502020204030204" pitchFamily="34" charset="0"/>
                <a:cs typeface="Calibri" panose="020F0502020204030204" pitchFamily="34" charset="0"/>
              </a:rPr>
              <a:t>Coding Language	               - 	         Java, HTML, JSP</a:t>
            </a:r>
          </a:p>
          <a:p>
            <a:pPr>
              <a:buFont typeface="Wingdings" panose="05000000000000000000" pitchFamily="2" charset="2"/>
              <a:buChar char="q"/>
            </a:pPr>
            <a:r>
              <a:rPr lang="en-IN" altLang="en-US">
                <a:latin typeface="Calibri" panose="020F0502020204030204" pitchFamily="34" charset="0"/>
                <a:cs typeface="Calibri" panose="020F0502020204030204" pitchFamily="34" charset="0"/>
              </a:rPr>
              <a:t>Data Base		               -	         MySQL</a:t>
            </a:r>
          </a:p>
          <a:p>
            <a:pPr>
              <a:buFont typeface="Wingdings" panose="05000000000000000000" pitchFamily="2" charset="2"/>
              <a:buChar char="q"/>
            </a:pPr>
            <a:r>
              <a:rPr lang="en-IN" altLang="en-US">
                <a:latin typeface="Calibri" panose="020F0502020204030204" pitchFamily="34" charset="0"/>
                <a:cs typeface="Calibri" panose="020F0502020204030204" pitchFamily="34" charset="0"/>
              </a:rPr>
              <a:t>Development Kit                  -</a:t>
            </a:r>
            <a:r>
              <a:rPr lang="en-US" altLang="en-US">
                <a:latin typeface="Calibri" panose="020F0502020204030204" pitchFamily="34" charset="0"/>
                <a:cs typeface="Calibri" panose="020F0502020204030204" pitchFamily="34" charset="0"/>
              </a:rPr>
              <a:t>                 JDK 1.6</a:t>
            </a:r>
          </a:p>
          <a:p>
            <a:pPr>
              <a:buFont typeface="Wingdings" panose="05000000000000000000" pitchFamily="2" charset="2"/>
              <a:buChar char="q"/>
            </a:pPr>
            <a:r>
              <a:rPr lang="en-US" altLang="en-US">
                <a:latin typeface="Calibri" panose="020F0502020204030204" pitchFamily="34" charset="0"/>
                <a:cs typeface="Calibri" panose="020F0502020204030204" pitchFamily="34" charset="0"/>
              </a:rPr>
              <a:t>Web Server                           -                 Tomcat 6.0</a:t>
            </a:r>
            <a:endParaRPr lang="en-IN" altLang="en-US">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6D49020-0DC2-91B6-5E4C-8269B88625EB}"/>
              </a:ext>
            </a:extLst>
          </p:cNvPr>
          <p:cNvSpPr>
            <a:spLocks noGrp="1"/>
          </p:cNvSpPr>
          <p:nvPr>
            <p:ph type="title"/>
          </p:nvPr>
        </p:nvSpPr>
        <p:spPr/>
        <p:txBody>
          <a:bodyPr/>
          <a:lstStyle/>
          <a:p>
            <a:r>
              <a:rPr lang="en-US" altLang="en-US" sz="3600" b="1">
                <a:latin typeface="Times New Roman" panose="02020603050405020304" pitchFamily="18" charset="0"/>
                <a:cs typeface="Times New Roman" panose="02020603050405020304" pitchFamily="18" charset="0"/>
              </a:rPr>
              <a:t>MODULES</a:t>
            </a:r>
          </a:p>
        </p:txBody>
      </p:sp>
      <p:sp>
        <p:nvSpPr>
          <p:cNvPr id="3" name="Content Placeholder 2">
            <a:extLst>
              <a:ext uri="{FF2B5EF4-FFF2-40B4-BE49-F238E27FC236}">
                <a16:creationId xmlns:a16="http://schemas.microsoft.com/office/drawing/2014/main" id="{863E4B1C-AAB6-BC90-C2B0-909F6FAA4907}"/>
              </a:ext>
            </a:extLst>
          </p:cNvPr>
          <p:cNvSpPr>
            <a:spLocks noGrp="1"/>
          </p:cNvSpPr>
          <p:nvPr>
            <p:ph idx="1"/>
          </p:nvPr>
        </p:nvSpPr>
        <p:spPr>
          <a:xfrm>
            <a:off x="622300" y="1989138"/>
            <a:ext cx="8153400" cy="4643437"/>
          </a:xfrm>
        </p:spPr>
        <p:txBody>
          <a:bodyPr>
            <a:normAutofit/>
          </a:bodyPr>
          <a:lstStyle/>
          <a:p>
            <a:pPr marL="274320" indent="-274320" algn="just" fontAlgn="auto">
              <a:spcBef>
                <a:spcPts val="580"/>
              </a:spcBef>
              <a:spcAft>
                <a:spcPts val="0"/>
              </a:spcAft>
              <a:buFont typeface="Wingdings" panose="05000000000000000000" pitchFamily="2" charset="2"/>
              <a:buChar char="q"/>
              <a:defRPr/>
            </a:pPr>
            <a:r>
              <a:rPr lang="en-US" sz="3200" dirty="0">
                <a:latin typeface="Calibri" panose="020F0502020204030204" pitchFamily="34" charset="0"/>
                <a:ea typeface="Calibri" panose="020F0502020204030204" pitchFamily="34" charset="0"/>
                <a:cs typeface="Calibri" panose="020F0502020204030204" pitchFamily="34" charset="0"/>
              </a:rPr>
              <a:t>  Data owner module</a:t>
            </a:r>
          </a:p>
          <a:p>
            <a:pPr marL="274320" indent="-274320" algn="just" fontAlgn="auto">
              <a:spcBef>
                <a:spcPts val="580"/>
              </a:spcBef>
              <a:spcAft>
                <a:spcPts val="0"/>
              </a:spcAft>
              <a:buFont typeface="Wingdings" panose="05000000000000000000" pitchFamily="2" charset="2"/>
              <a:buChar char="q"/>
              <a:defRPr/>
            </a:pPr>
            <a:r>
              <a:rPr lang="en-US" sz="3200" dirty="0">
                <a:latin typeface="Calibri" panose="020F0502020204030204" pitchFamily="34" charset="0"/>
                <a:ea typeface="Calibri" panose="020F0502020204030204" pitchFamily="34" charset="0"/>
                <a:cs typeface="Calibri" panose="020F0502020204030204" pitchFamily="34" charset="0"/>
              </a:rPr>
              <a:t>  End User module (Data Consumer )</a:t>
            </a:r>
          </a:p>
          <a:p>
            <a:pPr marL="274320" indent="-274320" algn="just" fontAlgn="auto">
              <a:spcBef>
                <a:spcPts val="580"/>
              </a:spcBef>
              <a:spcAft>
                <a:spcPts val="0"/>
              </a:spcAft>
              <a:buFont typeface="Wingdings" panose="05000000000000000000" pitchFamily="2" charset="2"/>
              <a:buChar char="q"/>
              <a:defRPr/>
            </a:pPr>
            <a:r>
              <a:rPr lang="en-US" sz="3200" dirty="0">
                <a:latin typeface="Calibri" panose="020F0502020204030204" pitchFamily="34" charset="0"/>
                <a:ea typeface="Calibri" panose="020F0502020204030204" pitchFamily="34" charset="0"/>
                <a:cs typeface="Calibri" panose="020F0502020204030204" pitchFamily="34" charset="0"/>
              </a:rPr>
              <a:t>  Cloud Server module</a:t>
            </a:r>
          </a:p>
          <a:p>
            <a:pPr marL="274320" indent="-274320" algn="just" fontAlgn="auto">
              <a:spcBef>
                <a:spcPts val="580"/>
              </a:spcBef>
              <a:spcAft>
                <a:spcPts val="0"/>
              </a:spcAft>
              <a:buFont typeface="Wingdings" panose="05000000000000000000" pitchFamily="2" charset="2"/>
              <a:buChar char="q"/>
              <a:defRPr/>
            </a:pPr>
            <a:r>
              <a:rPr lang="en-US" sz="3200" dirty="0">
                <a:latin typeface="Calibri" panose="020F0502020204030204" pitchFamily="34" charset="0"/>
                <a:ea typeface="Calibri" panose="020F0502020204030204" pitchFamily="34" charset="0"/>
                <a:cs typeface="Calibri" panose="020F0502020204030204" pitchFamily="34" charset="0"/>
              </a:rPr>
              <a:t>  TPA (Third party </a:t>
            </a:r>
            <a:r>
              <a:rPr lang="en-US" sz="3200" dirty="0">
                <a:solidFill>
                  <a:srgbClr val="000000"/>
                </a:solidFill>
                <a:latin typeface="Calibri" panose="020F0502020204030204" pitchFamily="34" charset="0"/>
                <a:ea typeface="Calibri" panose="020F0502020204030204" pitchFamily="34" charset="0"/>
                <a:cs typeface="Calibri" panose="020F0502020204030204" pitchFamily="34" charset="0"/>
              </a:rPr>
              <a:t>Arbitrator</a:t>
            </a:r>
            <a:r>
              <a:rPr lang="en-US" sz="3200" b="1"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lang="en-IN" sz="3200" dirty="0">
              <a:latin typeface="Calibri" panose="020F0502020204030204" pitchFamily="34" charset="0"/>
              <a:ea typeface="Calibri" panose="020F0502020204030204" pitchFamily="34" charset="0"/>
              <a:cs typeface="Calibri" panose="020F0502020204030204" pitchFamily="34" charset="0"/>
            </a:endParaRPr>
          </a:p>
          <a:p>
            <a:pPr marL="0" indent="0" fontAlgn="auto">
              <a:spcBef>
                <a:spcPts val="580"/>
              </a:spcBef>
              <a:spcAft>
                <a:spcPts val="0"/>
              </a:spcAft>
              <a:buFont typeface="Wingdings 2"/>
              <a:buNone/>
              <a:defRPr/>
            </a:pP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ED68FC0-CCAD-ACA4-7DAB-E6BC5E3DA979}"/>
              </a:ext>
            </a:extLst>
          </p:cNvPr>
          <p:cNvSpPr>
            <a:spLocks noGrp="1"/>
          </p:cNvSpPr>
          <p:nvPr>
            <p:ph type="title"/>
          </p:nvPr>
        </p:nvSpPr>
        <p:spPr/>
        <p:txBody>
          <a:bodyPr/>
          <a:lstStyle/>
          <a:p>
            <a:r>
              <a:rPr lang="en-US" altLang="en-US" sz="3600" b="1">
                <a:latin typeface="Times New Roman" panose="02020603050405020304" pitchFamily="18" charset="0"/>
                <a:cs typeface="Times New Roman" panose="02020603050405020304" pitchFamily="18" charset="0"/>
              </a:rPr>
              <a:t>DATA OWNER MODULE</a:t>
            </a:r>
            <a:endParaRPr lang="en-US" altLang="en-US" sz="3600">
              <a:latin typeface="Times New Roman" panose="02020603050405020304" pitchFamily="18" charset="0"/>
              <a:cs typeface="Times New Roman" panose="02020603050405020304" pitchFamily="18" charset="0"/>
            </a:endParaRPr>
          </a:p>
        </p:txBody>
      </p:sp>
      <p:sp>
        <p:nvSpPr>
          <p:cNvPr id="17411" name="Content Placeholder 2">
            <a:extLst>
              <a:ext uri="{FF2B5EF4-FFF2-40B4-BE49-F238E27FC236}">
                <a16:creationId xmlns:a16="http://schemas.microsoft.com/office/drawing/2014/main" id="{FC9F26FC-BD8E-51A1-E8E6-1E3CD354AF3F}"/>
              </a:ext>
            </a:extLst>
          </p:cNvPr>
          <p:cNvSpPr>
            <a:spLocks noGrp="1"/>
          </p:cNvSpPr>
          <p:nvPr>
            <p:ph idx="1"/>
          </p:nvPr>
        </p:nvSpPr>
        <p:spPr>
          <a:xfrm>
            <a:off x="612775" y="1700213"/>
            <a:ext cx="7935913" cy="5041900"/>
          </a:xfrm>
        </p:spPr>
        <p:txBody>
          <a:bodyPr/>
          <a:lstStyle/>
          <a:p>
            <a:pPr algn="just">
              <a:spcAft>
                <a:spcPts val="1000"/>
              </a:spcAft>
              <a:buFont typeface="Wingdings" panose="05000000000000000000" pitchFamily="2" charset="2"/>
              <a:buChar char="Ø"/>
            </a:pPr>
            <a:r>
              <a:rPr lang="en-US" altLang="en-US" b="1">
                <a:solidFill>
                  <a:srgbClr val="000000"/>
                </a:solidFill>
                <a:latin typeface="Calibri" panose="020F0502020204030204" pitchFamily="34" charset="0"/>
                <a:cs typeface="Calibri" panose="020F0502020204030204" pitchFamily="34" charset="0"/>
              </a:rPr>
              <a:t>Upload data </a:t>
            </a:r>
            <a:r>
              <a:rPr lang="en-US" altLang="en-US">
                <a:solidFill>
                  <a:srgbClr val="000000"/>
                </a:solidFill>
                <a:latin typeface="Calibri" panose="020F0502020204030204" pitchFamily="34" charset="0"/>
                <a:cs typeface="Calibri" panose="020F0502020204030204" pitchFamily="34" charset="0"/>
              </a:rPr>
              <a:t>: The data with its chunks is uploaded in the cloud server. </a:t>
            </a:r>
          </a:p>
          <a:p>
            <a:pPr algn="just">
              <a:spcAft>
                <a:spcPts val="1000"/>
              </a:spcAft>
              <a:buFont typeface="Wingdings" panose="05000000000000000000" pitchFamily="2" charset="2"/>
              <a:buChar char="Ø"/>
            </a:pPr>
            <a:r>
              <a:rPr lang="en-US" altLang="en-US" b="1">
                <a:solidFill>
                  <a:srgbClr val="000000"/>
                </a:solidFill>
                <a:latin typeface="Calibri" panose="020F0502020204030204" pitchFamily="34" charset="0"/>
                <a:cs typeface="Calibri" panose="020F0502020204030204" pitchFamily="34" charset="0"/>
              </a:rPr>
              <a:t>View Review </a:t>
            </a:r>
            <a:r>
              <a:rPr lang="en-US" altLang="en-US">
                <a:solidFill>
                  <a:srgbClr val="000000"/>
                </a:solidFill>
                <a:latin typeface="Calibri" panose="020F0502020204030204" pitchFamily="34" charset="0"/>
                <a:cs typeface="Calibri" panose="020F0502020204030204" pitchFamily="34" charset="0"/>
              </a:rPr>
              <a:t>: It views all data, it has been uploaded to the particular cloud server</a:t>
            </a:r>
          </a:p>
          <a:p>
            <a:pPr algn="just">
              <a:spcAft>
                <a:spcPts val="1000"/>
              </a:spcAft>
              <a:buFont typeface="Wingdings" panose="05000000000000000000" pitchFamily="2" charset="2"/>
              <a:buChar char="Ø"/>
            </a:pPr>
            <a:r>
              <a:rPr lang="en-US" altLang="en-US" b="1">
                <a:solidFill>
                  <a:srgbClr val="000000"/>
                </a:solidFill>
                <a:latin typeface="Calibri" panose="020F0502020204030204" pitchFamily="34" charset="0"/>
                <a:cs typeface="Calibri" panose="020F0502020204030204" pitchFamily="34" charset="0"/>
              </a:rPr>
              <a:t>View Cloud Files </a:t>
            </a:r>
            <a:r>
              <a:rPr lang="en-US" altLang="en-US">
                <a:solidFill>
                  <a:srgbClr val="000000"/>
                </a:solidFill>
                <a:latin typeface="Calibri" panose="020F0502020204030204" pitchFamily="34" charset="0"/>
                <a:cs typeface="Calibri" panose="020F0502020204030204" pitchFamily="34" charset="0"/>
              </a:rPr>
              <a:t>: It views the cloud files, to check the details which has entered</a:t>
            </a:r>
          </a:p>
          <a:p>
            <a:pPr algn="just">
              <a:spcAft>
                <a:spcPts val="1000"/>
              </a:spcAft>
              <a:buFont typeface="Wingdings" panose="05000000000000000000" pitchFamily="2" charset="2"/>
              <a:buChar char="Ø"/>
            </a:pPr>
            <a:r>
              <a:rPr lang="en-US" altLang="en-US" b="1">
                <a:solidFill>
                  <a:srgbClr val="000000"/>
                </a:solidFill>
                <a:latin typeface="Calibri" panose="020F0502020204030204" pitchFamily="34" charset="0"/>
                <a:cs typeface="Calibri" panose="020F0502020204030204" pitchFamily="34" charset="0"/>
              </a:rPr>
              <a:t>Verify Files </a:t>
            </a:r>
            <a:r>
              <a:rPr lang="en-US" altLang="en-US">
                <a:solidFill>
                  <a:srgbClr val="000000"/>
                </a:solidFill>
                <a:latin typeface="Calibri" panose="020F0502020204030204" pitchFamily="34" charset="0"/>
                <a:cs typeface="Calibri" panose="020F0502020204030204" pitchFamily="34" charset="0"/>
              </a:rPr>
              <a:t>: It checks the files which has entered was correct or wrong</a:t>
            </a:r>
          </a:p>
          <a:p>
            <a:pPr algn="just">
              <a:spcAft>
                <a:spcPts val="1000"/>
              </a:spcAft>
              <a:buFont typeface="Wingdings" panose="05000000000000000000" pitchFamily="2" charset="2"/>
              <a:buChar char="Ø"/>
            </a:pPr>
            <a:r>
              <a:rPr lang="en-US" altLang="en-US" b="1">
                <a:solidFill>
                  <a:srgbClr val="000000"/>
                </a:solidFill>
                <a:latin typeface="Calibri" panose="020F0502020204030204" pitchFamily="34" charset="0"/>
                <a:cs typeface="Calibri" panose="020F0502020204030204" pitchFamily="34" charset="0"/>
              </a:rPr>
              <a:t>Delete Files </a:t>
            </a:r>
            <a:r>
              <a:rPr lang="en-US" altLang="en-US">
                <a:solidFill>
                  <a:srgbClr val="000000"/>
                </a:solidFill>
                <a:latin typeface="Calibri" panose="020F0502020204030204" pitchFamily="34" charset="0"/>
                <a:cs typeface="Calibri" panose="020F0502020204030204" pitchFamily="34" charset="0"/>
              </a:rPr>
              <a:t>: We can also delete unwanted files from data owner files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B1D94608-39E1-D21C-2B34-D88D600003D7}"/>
              </a:ext>
            </a:extLst>
          </p:cNvPr>
          <p:cNvSpPr>
            <a:spLocks noGrp="1"/>
          </p:cNvSpPr>
          <p:nvPr>
            <p:ph type="title"/>
          </p:nvPr>
        </p:nvSpPr>
        <p:spPr>
          <a:xfrm>
            <a:off x="395288" y="115888"/>
            <a:ext cx="8748712" cy="990600"/>
          </a:xfrm>
        </p:spPr>
        <p:txBody>
          <a:bodyPr/>
          <a:lstStyle/>
          <a:p>
            <a:r>
              <a:rPr lang="en-US" altLang="en-US" sz="3200" b="1">
                <a:latin typeface="Times New Roman" panose="02020603050405020304" pitchFamily="18" charset="0"/>
                <a:cs typeface="Times New Roman" panose="02020603050405020304" pitchFamily="18" charset="0"/>
              </a:rPr>
              <a:t>   END USER MODULE ( DATA CONSUMER)</a:t>
            </a:r>
            <a:endParaRPr lang="en-IN" altLang="en-US" sz="3200"/>
          </a:p>
        </p:txBody>
      </p:sp>
      <p:sp>
        <p:nvSpPr>
          <p:cNvPr id="18435" name="Content Placeholder 2">
            <a:extLst>
              <a:ext uri="{FF2B5EF4-FFF2-40B4-BE49-F238E27FC236}">
                <a16:creationId xmlns:a16="http://schemas.microsoft.com/office/drawing/2014/main" id="{39F070D3-E74D-C899-6709-08038C72B33A}"/>
              </a:ext>
            </a:extLst>
          </p:cNvPr>
          <p:cNvSpPr>
            <a:spLocks noGrp="1"/>
          </p:cNvSpPr>
          <p:nvPr>
            <p:ph idx="1"/>
          </p:nvPr>
        </p:nvSpPr>
        <p:spPr/>
        <p:txBody>
          <a:bodyPr>
            <a:normAutofit/>
          </a:bodyPr>
          <a:lstStyle/>
          <a:p>
            <a:pPr algn="just">
              <a:buFont typeface="Wingdings" panose="05000000000000000000" pitchFamily="2" charset="2"/>
              <a:buChar char="Ø"/>
            </a:pPr>
            <a:r>
              <a:rPr lang="en-IN" altLang="en-US" b="1">
                <a:latin typeface="Calibri" panose="020F0502020204030204" pitchFamily="34" charset="0"/>
                <a:cs typeface="Calibri" panose="020F0502020204030204" pitchFamily="34" charset="0"/>
              </a:rPr>
              <a:t>Request File </a:t>
            </a:r>
            <a:r>
              <a:rPr lang="en-IN" altLang="en-US">
                <a:latin typeface="Calibri" panose="020F0502020204030204" pitchFamily="34" charset="0"/>
                <a:cs typeface="Calibri" panose="020F0502020204030204" pitchFamily="34" charset="0"/>
              </a:rPr>
              <a:t>: Here, we can request the files to view to the cloud server by end user</a:t>
            </a:r>
          </a:p>
          <a:p>
            <a:pPr algn="just">
              <a:buFont typeface="Wingdings" panose="05000000000000000000" pitchFamily="2" charset="2"/>
              <a:buChar char="Ø"/>
            </a:pPr>
            <a:r>
              <a:rPr lang="en-IN" altLang="en-US" b="1">
                <a:latin typeface="Calibri" panose="020F0502020204030204" pitchFamily="34" charset="0"/>
                <a:cs typeface="Calibri" panose="020F0502020204030204" pitchFamily="34" charset="0"/>
              </a:rPr>
              <a:t>Download File </a:t>
            </a:r>
            <a:r>
              <a:rPr lang="en-IN" altLang="en-US">
                <a:latin typeface="Calibri" panose="020F0502020204030204" pitchFamily="34" charset="0"/>
                <a:cs typeface="Calibri" panose="020F0502020204030204" pitchFamily="34" charset="0"/>
              </a:rPr>
              <a:t>: We can download all the files only when, the particular cloud server approves the file if it rejects the file we cannot download the files</a:t>
            </a:r>
          </a:p>
          <a:p>
            <a:pPr algn="just">
              <a:buFont typeface="Wingdings" panose="05000000000000000000" pitchFamily="2" charset="2"/>
              <a:buChar char="Ø"/>
            </a:pPr>
            <a:r>
              <a:rPr lang="en-IN" altLang="en-US" b="1">
                <a:latin typeface="Calibri" panose="020F0502020204030204" pitchFamily="34" charset="0"/>
                <a:cs typeface="Calibri" panose="020F0502020204030204" pitchFamily="34" charset="0"/>
              </a:rPr>
              <a:t>Send Feedback </a:t>
            </a:r>
            <a:r>
              <a:rPr lang="en-IN" altLang="en-US">
                <a:latin typeface="Calibri" panose="020F0502020204030204" pitchFamily="34" charset="0"/>
                <a:cs typeface="Calibri" panose="020F0502020204030204" pitchFamily="34" charset="0"/>
              </a:rPr>
              <a:t>: We can send the actual feedback based on cloud services to the cloud server as, the cloud server can have a look of all the end users feedback which has sent</a:t>
            </a:r>
          </a:p>
          <a:p>
            <a:endParaRPr lang="en-I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a:extLst>
              <a:ext uri="{FF2B5EF4-FFF2-40B4-BE49-F238E27FC236}">
                <a16:creationId xmlns:a16="http://schemas.microsoft.com/office/drawing/2014/main" id="{7317B364-3A2E-231E-9408-8F51C8C050EA}"/>
              </a:ext>
            </a:extLst>
          </p:cNvPr>
          <p:cNvSpPr>
            <a:spLocks noGrp="1"/>
          </p:cNvSpPr>
          <p:nvPr>
            <p:ph type="title"/>
          </p:nvPr>
        </p:nvSpPr>
        <p:spPr>
          <a:xfrm>
            <a:off x="495300" y="266700"/>
            <a:ext cx="8153400" cy="990600"/>
          </a:xfrm>
        </p:spPr>
        <p:txBody>
          <a:bodyPr/>
          <a:lstStyle/>
          <a:p>
            <a:pPr marL="342900" indent="-342900"/>
            <a:r>
              <a:rPr lang="en-US" altLang="en-US" sz="3600" b="1">
                <a:solidFill>
                  <a:srgbClr val="000000"/>
                </a:solidFill>
                <a:latin typeface="Times New Roman" panose="02020603050405020304" pitchFamily="18" charset="0"/>
                <a:cs typeface="Times New Roman" panose="02020603050405020304" pitchFamily="18" charset="0"/>
              </a:rPr>
              <a:t>  CLOUD SERVER MODULE </a:t>
            </a:r>
          </a:p>
        </p:txBody>
      </p:sp>
      <p:sp>
        <p:nvSpPr>
          <p:cNvPr id="19459" name="Content Placeholder 2">
            <a:extLst>
              <a:ext uri="{FF2B5EF4-FFF2-40B4-BE49-F238E27FC236}">
                <a16:creationId xmlns:a16="http://schemas.microsoft.com/office/drawing/2014/main" id="{4DBDC7F8-B237-F918-9517-EB0588CB6146}"/>
              </a:ext>
            </a:extLst>
          </p:cNvPr>
          <p:cNvSpPr>
            <a:spLocks noGrp="1"/>
          </p:cNvSpPr>
          <p:nvPr>
            <p:ph idx="1"/>
          </p:nvPr>
        </p:nvSpPr>
        <p:spPr>
          <a:xfrm>
            <a:off x="684213" y="1773238"/>
            <a:ext cx="7964487" cy="4968875"/>
          </a:xfrm>
        </p:spPr>
        <p:txBody>
          <a:bodyPr>
            <a:normAutofit/>
          </a:bodyPr>
          <a:lstStyle/>
          <a:p>
            <a:pPr algn="just">
              <a:buFont typeface="Wingdings" panose="05000000000000000000" pitchFamily="2" charset="2"/>
              <a:buChar char="Ø"/>
            </a:pPr>
            <a:r>
              <a:rPr lang="en-IN" altLang="en-US" sz="2000" b="1">
                <a:latin typeface="Calibri" panose="020F0502020204030204" pitchFamily="34" charset="0"/>
                <a:cs typeface="Calibri" panose="020F0502020204030204" pitchFamily="34" charset="0"/>
              </a:rPr>
              <a:t>View Cloud Server Files </a:t>
            </a:r>
            <a:r>
              <a:rPr lang="en-IN" altLang="en-US" sz="2000">
                <a:latin typeface="Calibri" panose="020F0502020204030204" pitchFamily="34" charset="0"/>
                <a:cs typeface="Calibri" panose="020F0502020204030204" pitchFamily="34" charset="0"/>
              </a:rPr>
              <a:t>: It views all the files stored in particular cloud server</a:t>
            </a:r>
          </a:p>
          <a:p>
            <a:pPr algn="just">
              <a:buFont typeface="Wingdings" panose="05000000000000000000" pitchFamily="2" charset="2"/>
              <a:buChar char="Ø"/>
            </a:pPr>
            <a:r>
              <a:rPr lang="en-IN" altLang="en-US" sz="2000" b="1">
                <a:latin typeface="Calibri" panose="020F0502020204030204" pitchFamily="34" charset="0"/>
                <a:cs typeface="Calibri" panose="020F0502020204030204" pitchFamily="34" charset="0"/>
              </a:rPr>
              <a:t>View Attacker </a:t>
            </a:r>
            <a:r>
              <a:rPr lang="en-IN" altLang="en-US" sz="2000">
                <a:latin typeface="Calibri" panose="020F0502020204030204" pitchFamily="34" charset="0"/>
                <a:cs typeface="Calibri" panose="020F0502020204030204" pitchFamily="34" charset="0"/>
              </a:rPr>
              <a:t>: It views all the attackers in which previously attackers details will be displayed only in cloud server </a:t>
            </a:r>
          </a:p>
          <a:p>
            <a:pPr algn="just">
              <a:buFont typeface="Wingdings" panose="05000000000000000000" pitchFamily="2" charset="2"/>
              <a:buChar char="Ø"/>
            </a:pPr>
            <a:r>
              <a:rPr lang="en-IN" altLang="en-US" sz="2000" b="1">
                <a:latin typeface="Calibri" panose="020F0502020204030204" pitchFamily="34" charset="0"/>
                <a:cs typeface="Calibri" panose="020F0502020204030204" pitchFamily="34" charset="0"/>
              </a:rPr>
              <a:t>View End Users </a:t>
            </a:r>
            <a:r>
              <a:rPr lang="en-IN" altLang="en-US" sz="2000">
                <a:latin typeface="Calibri" panose="020F0502020204030204" pitchFamily="34" charset="0"/>
                <a:cs typeface="Calibri" panose="020F0502020204030204" pitchFamily="34" charset="0"/>
              </a:rPr>
              <a:t>: It views all the end users and their details like – name, email id, service level agreement, phone number and their photo in which particular cloud server that they have stored the details</a:t>
            </a:r>
          </a:p>
          <a:p>
            <a:pPr algn="just">
              <a:buFont typeface="Wingdings" panose="05000000000000000000" pitchFamily="2" charset="2"/>
              <a:buChar char="Ø"/>
            </a:pPr>
            <a:r>
              <a:rPr lang="en-IN" altLang="en-US" sz="2000" b="1">
                <a:latin typeface="Calibri" panose="020F0502020204030204" pitchFamily="34" charset="0"/>
                <a:cs typeface="Calibri" panose="020F0502020204030204" pitchFamily="34" charset="0"/>
              </a:rPr>
              <a:t>View Data Owners </a:t>
            </a:r>
            <a:r>
              <a:rPr lang="en-IN" altLang="en-US" sz="2000">
                <a:latin typeface="Calibri" panose="020F0502020204030204" pitchFamily="34" charset="0"/>
                <a:cs typeface="Calibri" panose="020F0502020204030204" pitchFamily="34" charset="0"/>
              </a:rPr>
              <a:t>:  It views all the data that includes – name, email id, service level agreement and their photo which has been stored in one particular cloud server</a:t>
            </a:r>
          </a:p>
          <a:p>
            <a:pPr algn="just">
              <a:buFont typeface="Wingdings" panose="05000000000000000000" pitchFamily="2" charset="2"/>
              <a:buChar char="Ø"/>
            </a:pPr>
            <a:r>
              <a:rPr lang="en-IN" altLang="en-US" sz="2000" b="1">
                <a:latin typeface="Calibri" panose="020F0502020204030204" pitchFamily="34" charset="0"/>
                <a:cs typeface="Calibri" panose="020F0502020204030204" pitchFamily="34" charset="0"/>
              </a:rPr>
              <a:t>View Request Files </a:t>
            </a:r>
            <a:r>
              <a:rPr lang="en-IN" altLang="en-US" sz="2000">
                <a:latin typeface="Calibri" panose="020F0502020204030204" pitchFamily="34" charset="0"/>
                <a:cs typeface="Calibri" panose="020F0502020204030204" pitchFamily="34" charset="0"/>
              </a:rPr>
              <a:t>: We can view the requested files which has been requested by end user </a:t>
            </a:r>
          </a:p>
          <a:p>
            <a:pPr algn="just">
              <a:buFont typeface="Wingdings" panose="05000000000000000000" pitchFamily="2" charset="2"/>
              <a:buChar char="Ø"/>
            </a:pPr>
            <a:r>
              <a:rPr lang="en-IN" altLang="en-US" sz="2000" b="1">
                <a:latin typeface="Calibri" panose="020F0502020204030204" pitchFamily="34" charset="0"/>
                <a:cs typeface="Calibri" panose="020F0502020204030204" pitchFamily="34" charset="0"/>
              </a:rPr>
              <a:t>View Feedback </a:t>
            </a:r>
            <a:r>
              <a:rPr lang="en-IN" altLang="en-US" sz="2000">
                <a:latin typeface="Calibri" panose="020F0502020204030204" pitchFamily="34" charset="0"/>
                <a:cs typeface="Calibri" panose="020F0502020204030204" pitchFamily="34" charset="0"/>
              </a:rPr>
              <a:t>: We can view all the feedback which was sended by end user </a:t>
            </a:r>
          </a:p>
          <a:p>
            <a:pPr algn="just"/>
            <a:endParaRPr lang="en-US" altLang="en-US" sz="1900">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a:extLst>
              <a:ext uri="{FF2B5EF4-FFF2-40B4-BE49-F238E27FC236}">
                <a16:creationId xmlns:a16="http://schemas.microsoft.com/office/drawing/2014/main" id="{A108E89A-C71F-4B51-0489-C6044FBA2366}"/>
              </a:ext>
            </a:extLst>
          </p:cNvPr>
          <p:cNvSpPr>
            <a:spLocks noGrp="1"/>
          </p:cNvSpPr>
          <p:nvPr>
            <p:ph type="title"/>
          </p:nvPr>
        </p:nvSpPr>
        <p:spPr>
          <a:xfrm>
            <a:off x="495300" y="219075"/>
            <a:ext cx="8153400" cy="990600"/>
          </a:xfrm>
        </p:spPr>
        <p:txBody>
          <a:bodyPr/>
          <a:lstStyle/>
          <a:p>
            <a:r>
              <a:rPr lang="en-US" altLang="en-US" sz="3600" b="1">
                <a:latin typeface="Times New Roman" panose="02020603050405020304" pitchFamily="18" charset="0"/>
                <a:cs typeface="Times New Roman" panose="02020603050405020304" pitchFamily="18" charset="0"/>
              </a:rPr>
              <a:t> </a:t>
            </a:r>
            <a:r>
              <a:rPr lang="en-US" altLang="en-US" sz="3200" b="1">
                <a:latin typeface="Times New Roman" panose="02020603050405020304" pitchFamily="18" charset="0"/>
                <a:cs typeface="Times New Roman" panose="02020603050405020304" pitchFamily="18" charset="0"/>
              </a:rPr>
              <a:t>THIRD PARTY AUDITOR(TPA) MODULE </a:t>
            </a:r>
          </a:p>
        </p:txBody>
      </p:sp>
      <p:sp>
        <p:nvSpPr>
          <p:cNvPr id="20483" name="Content Placeholder 2">
            <a:extLst>
              <a:ext uri="{FF2B5EF4-FFF2-40B4-BE49-F238E27FC236}">
                <a16:creationId xmlns:a16="http://schemas.microsoft.com/office/drawing/2014/main" id="{05AD7FF8-1DB2-5604-2BE5-58DC1654B0DA}"/>
              </a:ext>
            </a:extLst>
          </p:cNvPr>
          <p:cNvSpPr>
            <a:spLocks noGrp="1"/>
          </p:cNvSpPr>
          <p:nvPr>
            <p:ph idx="1"/>
          </p:nvPr>
        </p:nvSpPr>
        <p:spPr>
          <a:xfrm>
            <a:off x="612775" y="1773238"/>
            <a:ext cx="8153400" cy="4370387"/>
          </a:xfrm>
        </p:spPr>
        <p:txBody>
          <a:bodyPr/>
          <a:lstStyle/>
          <a:p>
            <a:pPr algn="just">
              <a:buFont typeface="Wingdings" panose="05000000000000000000" pitchFamily="2" charset="2"/>
              <a:buChar char="Ø"/>
            </a:pPr>
            <a:r>
              <a:rPr lang="en-US" altLang="en-US" b="1">
                <a:latin typeface="Calibri" panose="020F0502020204030204" pitchFamily="34" charset="0"/>
                <a:cs typeface="Calibri" panose="020F0502020204030204" pitchFamily="34" charset="0"/>
              </a:rPr>
              <a:t>View All Attackers </a:t>
            </a:r>
            <a:r>
              <a:rPr lang="en-US" altLang="en-US">
                <a:latin typeface="Calibri" panose="020F0502020204030204" pitchFamily="34" charset="0"/>
                <a:cs typeface="Calibri" panose="020F0502020204030204" pitchFamily="34" charset="0"/>
              </a:rPr>
              <a:t>: We can view all the attackers, like the number of attackers tries to withhold the server but, not the details of attackers which is kept private can only be accessed the details of attackers by cloud server only</a:t>
            </a:r>
          </a:p>
          <a:p>
            <a:pPr algn="just">
              <a:buFont typeface="Wingdings" panose="05000000000000000000" pitchFamily="2" charset="2"/>
              <a:buChar char="Ø"/>
            </a:pPr>
            <a:r>
              <a:rPr lang="en-US" altLang="en-US" b="1">
                <a:latin typeface="Calibri" panose="020F0502020204030204" pitchFamily="34" charset="0"/>
                <a:cs typeface="Calibri" panose="020F0502020204030204" pitchFamily="34" charset="0"/>
              </a:rPr>
              <a:t>View All Metadata </a:t>
            </a:r>
            <a:r>
              <a:rPr lang="en-US" altLang="en-US">
                <a:latin typeface="Calibri" panose="020F0502020204030204" pitchFamily="34" charset="0"/>
                <a:cs typeface="Calibri" panose="020F0502020204030204" pitchFamily="34" charset="0"/>
              </a:rPr>
              <a:t>: We can see all the existing data of attackers here by encrypting information in terms of MAC, Secret Key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CD2558F-BBA9-3105-0D3C-38A56157E4B3}"/>
              </a:ext>
            </a:extLst>
          </p:cNvPr>
          <p:cNvSpPr>
            <a:spLocks noGrp="1"/>
          </p:cNvSpPr>
          <p:nvPr>
            <p:ph type="title"/>
          </p:nvPr>
        </p:nvSpPr>
        <p:spPr/>
        <p:txBody>
          <a:bodyPr/>
          <a:lstStyle/>
          <a:p>
            <a:r>
              <a:rPr lang="en-IN" altLang="en-US" sz="3600" b="1">
                <a:latin typeface="Times New Roman" panose="02020603050405020304" pitchFamily="18" charset="0"/>
                <a:ea typeface="Calibri" panose="020F0502020204030204" pitchFamily="34" charset="0"/>
                <a:cs typeface="Times New Roman" panose="02020603050405020304" pitchFamily="18" charset="0"/>
              </a:rPr>
              <a:t>ARCHITECTURE</a:t>
            </a:r>
            <a:r>
              <a:rPr lang="en-IN" altLang="en-US" b="1">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21507" name="Content Placeholder 3">
            <a:extLst>
              <a:ext uri="{FF2B5EF4-FFF2-40B4-BE49-F238E27FC236}">
                <a16:creationId xmlns:a16="http://schemas.microsoft.com/office/drawing/2014/main" id="{12349C37-E3A0-34B0-C555-5C627DDFE7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4982" y="1825625"/>
            <a:ext cx="6054035" cy="4351338"/>
          </a:xfrm>
        </p:spPr>
      </p:pic>
      <p:sp>
        <p:nvSpPr>
          <p:cNvPr id="21508" name="TextBox 5">
            <a:extLst>
              <a:ext uri="{FF2B5EF4-FFF2-40B4-BE49-F238E27FC236}">
                <a16:creationId xmlns:a16="http://schemas.microsoft.com/office/drawing/2014/main" id="{9AC82A7F-4CD4-53A7-A0AD-742589D9AA34}"/>
              </a:ext>
            </a:extLst>
          </p:cNvPr>
          <p:cNvSpPr txBox="1">
            <a:spLocks noChangeArrowheads="1"/>
          </p:cNvSpPr>
          <p:nvPr/>
        </p:nvSpPr>
        <p:spPr bwMode="auto">
          <a:xfrm>
            <a:off x="1835150" y="6269038"/>
            <a:ext cx="5976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SYSTEM ARCHITECTURE OF CLOUD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5420E-F619-8C50-B69E-0E45F7CF0DA1}"/>
              </a:ext>
            </a:extLst>
          </p:cNvPr>
          <p:cNvSpPr>
            <a:spLocks noGrp="1"/>
          </p:cNvSpPr>
          <p:nvPr>
            <p:ph type="title"/>
          </p:nvPr>
        </p:nvSpPr>
        <p:spPr>
          <a:xfrm>
            <a:off x="495300" y="579438"/>
            <a:ext cx="8153400" cy="352425"/>
          </a:xfrm>
        </p:spPr>
        <p:txBody>
          <a:bodyPr>
            <a:normAutofit fontScale="90000"/>
          </a:bodyPr>
          <a:lstStyle/>
          <a:p>
            <a:pPr fontAlgn="auto">
              <a:spcAft>
                <a:spcPts val="0"/>
              </a:spcAft>
              <a:defRPr/>
            </a:pPr>
            <a:r>
              <a:rPr lang="en-US" sz="3600" b="1"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ea typeface="Calibri" panose="020F0502020204030204" pitchFamily="34" charset="0"/>
                <a:cs typeface="Times New Roman" panose="02020603050405020304" pitchFamily="18" charset="0"/>
              </a:rPr>
              <a:t>USE CASE DIAGRAM</a:t>
            </a:r>
          </a:p>
        </p:txBody>
      </p:sp>
      <p:grpSp>
        <p:nvGrpSpPr>
          <p:cNvPr id="22531" name="Group 2">
            <a:extLst>
              <a:ext uri="{FF2B5EF4-FFF2-40B4-BE49-F238E27FC236}">
                <a16:creationId xmlns:a16="http://schemas.microsoft.com/office/drawing/2014/main" id="{EC6F41A3-DF4E-724A-A0D2-68CF67519704}"/>
              </a:ext>
            </a:extLst>
          </p:cNvPr>
          <p:cNvGrpSpPr>
            <a:grpSpLocks/>
          </p:cNvGrpSpPr>
          <p:nvPr/>
        </p:nvGrpSpPr>
        <p:grpSpPr bwMode="auto">
          <a:xfrm>
            <a:off x="1025525" y="1700213"/>
            <a:ext cx="7372350" cy="4929187"/>
            <a:chOff x="1029" y="2093"/>
            <a:chExt cx="10266" cy="6256"/>
          </a:xfrm>
        </p:grpSpPr>
        <p:grpSp>
          <p:nvGrpSpPr>
            <p:cNvPr id="22532" name="Group 5">
              <a:extLst>
                <a:ext uri="{FF2B5EF4-FFF2-40B4-BE49-F238E27FC236}">
                  <a16:creationId xmlns:a16="http://schemas.microsoft.com/office/drawing/2014/main" id="{6721E863-5C54-DC7B-D4EA-6E3935269463}"/>
                </a:ext>
              </a:extLst>
            </p:cNvPr>
            <p:cNvGrpSpPr>
              <a:grpSpLocks/>
            </p:cNvGrpSpPr>
            <p:nvPr/>
          </p:nvGrpSpPr>
          <p:grpSpPr bwMode="auto">
            <a:xfrm>
              <a:off x="7095" y="2514"/>
              <a:ext cx="4200" cy="4654"/>
              <a:chOff x="7095" y="2514"/>
              <a:chExt cx="4200" cy="4654"/>
            </a:xfrm>
          </p:grpSpPr>
          <p:cxnSp>
            <p:nvCxnSpPr>
              <p:cNvPr id="22566" name="AutoShape 4">
                <a:extLst>
                  <a:ext uri="{FF2B5EF4-FFF2-40B4-BE49-F238E27FC236}">
                    <a16:creationId xmlns:a16="http://schemas.microsoft.com/office/drawing/2014/main" id="{2D3F58ED-8E9F-440D-20C1-0031ADFA1A86}"/>
                  </a:ext>
                </a:extLst>
              </p:cNvPr>
              <p:cNvCxnSpPr>
                <a:cxnSpLocks noChangeShapeType="1"/>
              </p:cNvCxnSpPr>
              <p:nvPr/>
            </p:nvCxnSpPr>
            <p:spPr bwMode="auto">
              <a:xfrm>
                <a:off x="7110" y="4973"/>
                <a:ext cx="2681" cy="91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67" name="AutoShape 5">
                <a:extLst>
                  <a:ext uri="{FF2B5EF4-FFF2-40B4-BE49-F238E27FC236}">
                    <a16:creationId xmlns:a16="http://schemas.microsoft.com/office/drawing/2014/main" id="{1C9330D7-9083-755A-A238-ECF8F6E6A438}"/>
                  </a:ext>
                </a:extLst>
              </p:cNvPr>
              <p:cNvCxnSpPr>
                <a:cxnSpLocks noChangeShapeType="1"/>
              </p:cNvCxnSpPr>
              <p:nvPr/>
            </p:nvCxnSpPr>
            <p:spPr bwMode="auto">
              <a:xfrm>
                <a:off x="7095" y="5888"/>
                <a:ext cx="2696"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68" name="AutoShape 6">
                <a:extLst>
                  <a:ext uri="{FF2B5EF4-FFF2-40B4-BE49-F238E27FC236}">
                    <a16:creationId xmlns:a16="http://schemas.microsoft.com/office/drawing/2014/main" id="{91ED6AAE-E78E-EE75-0FD5-C894E315EDC5}"/>
                  </a:ext>
                </a:extLst>
              </p:cNvPr>
              <p:cNvCxnSpPr>
                <a:cxnSpLocks noChangeShapeType="1"/>
              </p:cNvCxnSpPr>
              <p:nvPr/>
            </p:nvCxnSpPr>
            <p:spPr bwMode="auto">
              <a:xfrm>
                <a:off x="7095" y="2514"/>
                <a:ext cx="2696" cy="337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22569" name="Group 43">
                <a:extLst>
                  <a:ext uri="{FF2B5EF4-FFF2-40B4-BE49-F238E27FC236}">
                    <a16:creationId xmlns:a16="http://schemas.microsoft.com/office/drawing/2014/main" id="{D373887C-6498-3399-BDE3-A083FCEF2BA1}"/>
                  </a:ext>
                </a:extLst>
              </p:cNvPr>
              <p:cNvGrpSpPr>
                <a:grpSpLocks/>
              </p:cNvGrpSpPr>
              <p:nvPr/>
            </p:nvGrpSpPr>
            <p:grpSpPr bwMode="auto">
              <a:xfrm>
                <a:off x="9853" y="4850"/>
                <a:ext cx="1442" cy="2318"/>
                <a:chOff x="9545" y="8328"/>
                <a:chExt cx="1442" cy="2318"/>
              </a:xfrm>
            </p:grpSpPr>
            <p:grpSp>
              <p:nvGrpSpPr>
                <p:cNvPr id="22570" name="Group 44">
                  <a:extLst>
                    <a:ext uri="{FF2B5EF4-FFF2-40B4-BE49-F238E27FC236}">
                      <a16:creationId xmlns:a16="http://schemas.microsoft.com/office/drawing/2014/main" id="{408CAFEE-453B-ADF1-1EAB-BEB8F5939B8D}"/>
                    </a:ext>
                  </a:extLst>
                </p:cNvPr>
                <p:cNvGrpSpPr>
                  <a:grpSpLocks/>
                </p:cNvGrpSpPr>
                <p:nvPr/>
              </p:nvGrpSpPr>
              <p:grpSpPr bwMode="auto">
                <a:xfrm>
                  <a:off x="9704" y="8328"/>
                  <a:ext cx="856" cy="1773"/>
                  <a:chOff x="2115" y="3135"/>
                  <a:chExt cx="1005" cy="1860"/>
                </a:xfrm>
              </p:grpSpPr>
              <p:sp>
                <p:nvSpPr>
                  <p:cNvPr id="22572" name="Oval 46">
                    <a:extLst>
                      <a:ext uri="{FF2B5EF4-FFF2-40B4-BE49-F238E27FC236}">
                        <a16:creationId xmlns:a16="http://schemas.microsoft.com/office/drawing/2014/main" id="{17140FBE-B884-C5F5-26F2-027ECC63F9FB}"/>
                      </a:ext>
                    </a:extLst>
                  </p:cNvPr>
                  <p:cNvSpPr>
                    <a:spLocks noChangeArrowheads="1"/>
                  </p:cNvSpPr>
                  <p:nvPr/>
                </p:nvSpPr>
                <p:spPr bwMode="auto">
                  <a:xfrm>
                    <a:off x="2430" y="3135"/>
                    <a:ext cx="345" cy="300"/>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cxnSp>
                <p:nvCxnSpPr>
                  <p:cNvPr id="22573" name="AutoShape 10">
                    <a:extLst>
                      <a:ext uri="{FF2B5EF4-FFF2-40B4-BE49-F238E27FC236}">
                        <a16:creationId xmlns:a16="http://schemas.microsoft.com/office/drawing/2014/main" id="{39EBB335-2CBB-4C21-917E-729E665CFE9B}"/>
                      </a:ext>
                    </a:extLst>
                  </p:cNvPr>
                  <p:cNvCxnSpPr>
                    <a:cxnSpLocks noChangeShapeType="1"/>
                  </p:cNvCxnSpPr>
                  <p:nvPr/>
                </p:nvCxnSpPr>
                <p:spPr bwMode="auto">
                  <a:xfrm>
                    <a:off x="2595" y="3435"/>
                    <a:ext cx="0" cy="96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74" name="AutoShape 11">
                    <a:extLst>
                      <a:ext uri="{FF2B5EF4-FFF2-40B4-BE49-F238E27FC236}">
                        <a16:creationId xmlns:a16="http://schemas.microsoft.com/office/drawing/2014/main" id="{5D8AEC5D-2BCC-AB8F-6B8F-5A06E5866F32}"/>
                      </a:ext>
                    </a:extLst>
                  </p:cNvPr>
                  <p:cNvCxnSpPr>
                    <a:cxnSpLocks noChangeShapeType="1"/>
                  </p:cNvCxnSpPr>
                  <p:nvPr/>
                </p:nvCxnSpPr>
                <p:spPr bwMode="auto">
                  <a:xfrm>
                    <a:off x="2115" y="3690"/>
                    <a:ext cx="10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75" name="AutoShape 12">
                    <a:extLst>
                      <a:ext uri="{FF2B5EF4-FFF2-40B4-BE49-F238E27FC236}">
                        <a16:creationId xmlns:a16="http://schemas.microsoft.com/office/drawing/2014/main" id="{0D1AC25D-72AD-8F3D-D188-E4DA5D9C2AE6}"/>
                      </a:ext>
                    </a:extLst>
                  </p:cNvPr>
                  <p:cNvCxnSpPr>
                    <a:cxnSpLocks noChangeShapeType="1"/>
                  </p:cNvCxnSpPr>
                  <p:nvPr/>
                </p:nvCxnSpPr>
                <p:spPr bwMode="auto">
                  <a:xfrm flipH="1">
                    <a:off x="2220" y="4395"/>
                    <a:ext cx="37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76" name="AutoShape 13">
                    <a:extLst>
                      <a:ext uri="{FF2B5EF4-FFF2-40B4-BE49-F238E27FC236}">
                        <a16:creationId xmlns:a16="http://schemas.microsoft.com/office/drawing/2014/main" id="{90418952-BD68-A480-0F58-47DBD417CF9C}"/>
                      </a:ext>
                    </a:extLst>
                  </p:cNvPr>
                  <p:cNvCxnSpPr>
                    <a:cxnSpLocks noChangeShapeType="1"/>
                  </p:cNvCxnSpPr>
                  <p:nvPr/>
                </p:nvCxnSpPr>
                <p:spPr bwMode="auto">
                  <a:xfrm>
                    <a:off x="2595" y="4395"/>
                    <a:ext cx="52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22571" name="Text Box 14">
                  <a:extLst>
                    <a:ext uri="{FF2B5EF4-FFF2-40B4-BE49-F238E27FC236}">
                      <a16:creationId xmlns:a16="http://schemas.microsoft.com/office/drawing/2014/main" id="{3A508F4F-2BF3-127E-84FE-42DB5A32E2D5}"/>
                    </a:ext>
                  </a:extLst>
                </p:cNvPr>
                <p:cNvSpPr txBox="1">
                  <a:spLocks noChangeArrowheads="1"/>
                </p:cNvSpPr>
                <p:nvPr/>
              </p:nvSpPr>
              <p:spPr bwMode="auto">
                <a:xfrm>
                  <a:off x="9545" y="10101"/>
                  <a:ext cx="1442" cy="545"/>
                </a:xfrm>
                <a:prstGeom prst="rect">
                  <a:avLst/>
                </a:prstGeom>
                <a:solidFill>
                  <a:srgbClr val="FFFFFF"/>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000"/>
                    </a:spcAft>
                  </a:pPr>
                  <a:r>
                    <a:rPr lang="en-US" altLang="en-US" sz="1400">
                      <a:latin typeface="Calibri" panose="020F0502020204030204" pitchFamily="34" charset="0"/>
                    </a:rPr>
                    <a:t>Attackers</a:t>
                  </a:r>
                  <a:endParaRPr lang="en-US" altLang="en-US" sz="1400"/>
                </a:p>
              </p:txBody>
            </p:sp>
          </p:grpSp>
        </p:grpSp>
        <p:grpSp>
          <p:nvGrpSpPr>
            <p:cNvPr id="22533" name="Group 7">
              <a:extLst>
                <a:ext uri="{FF2B5EF4-FFF2-40B4-BE49-F238E27FC236}">
                  <a16:creationId xmlns:a16="http://schemas.microsoft.com/office/drawing/2014/main" id="{A4F01F84-22C0-A0D9-F545-C73EDBCC154C}"/>
                </a:ext>
              </a:extLst>
            </p:cNvPr>
            <p:cNvGrpSpPr>
              <a:grpSpLocks/>
            </p:cNvGrpSpPr>
            <p:nvPr/>
          </p:nvGrpSpPr>
          <p:grpSpPr bwMode="auto">
            <a:xfrm>
              <a:off x="4215" y="2093"/>
              <a:ext cx="3090" cy="6256"/>
              <a:chOff x="4215" y="2093"/>
              <a:chExt cx="3090" cy="6256"/>
            </a:xfrm>
          </p:grpSpPr>
          <p:sp>
            <p:nvSpPr>
              <p:cNvPr id="22559" name="Oval 33">
                <a:extLst>
                  <a:ext uri="{FF2B5EF4-FFF2-40B4-BE49-F238E27FC236}">
                    <a16:creationId xmlns:a16="http://schemas.microsoft.com/office/drawing/2014/main" id="{0A6D0DC7-0439-18D1-1B7B-B7009E676ACE}"/>
                  </a:ext>
                </a:extLst>
              </p:cNvPr>
              <p:cNvSpPr>
                <a:spLocks noChangeArrowheads="1"/>
              </p:cNvSpPr>
              <p:nvPr/>
            </p:nvSpPr>
            <p:spPr bwMode="auto">
              <a:xfrm>
                <a:off x="4275" y="2093"/>
                <a:ext cx="2805" cy="652"/>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000"/>
                  </a:spcAft>
                </a:pPr>
                <a:r>
                  <a:rPr lang="en-US" altLang="en-US" sz="1400">
                    <a:latin typeface="Calibri" panose="020F0502020204030204" pitchFamily="34" charset="0"/>
                  </a:rPr>
                  <a:t>Login</a:t>
                </a:r>
                <a:endParaRPr lang="en-US" altLang="en-US" sz="1400"/>
              </a:p>
            </p:txBody>
          </p:sp>
          <p:sp>
            <p:nvSpPr>
              <p:cNvPr id="22560" name="Oval 34">
                <a:extLst>
                  <a:ext uri="{FF2B5EF4-FFF2-40B4-BE49-F238E27FC236}">
                    <a16:creationId xmlns:a16="http://schemas.microsoft.com/office/drawing/2014/main" id="{552ADDC6-9D5C-C798-8341-B6B803DD6C66}"/>
                  </a:ext>
                </a:extLst>
              </p:cNvPr>
              <p:cNvSpPr>
                <a:spLocks noChangeArrowheads="1"/>
              </p:cNvSpPr>
              <p:nvPr/>
            </p:nvSpPr>
            <p:spPr bwMode="auto">
              <a:xfrm>
                <a:off x="4290" y="2863"/>
                <a:ext cx="2937" cy="650"/>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000"/>
                  </a:spcAft>
                </a:pPr>
                <a:r>
                  <a:rPr lang="en-US" altLang="en-US" sz="1400">
                    <a:latin typeface="Calibri" panose="020F0502020204030204" pitchFamily="34" charset="0"/>
                  </a:rPr>
                  <a:t>Register</a:t>
                </a:r>
                <a:endParaRPr lang="en-US" altLang="en-US" sz="1400"/>
              </a:p>
            </p:txBody>
          </p:sp>
          <p:sp>
            <p:nvSpPr>
              <p:cNvPr id="22561" name="Oval 35">
                <a:extLst>
                  <a:ext uri="{FF2B5EF4-FFF2-40B4-BE49-F238E27FC236}">
                    <a16:creationId xmlns:a16="http://schemas.microsoft.com/office/drawing/2014/main" id="{F6E6ABC1-FF77-AC30-5788-72329591D2E0}"/>
                  </a:ext>
                </a:extLst>
              </p:cNvPr>
              <p:cNvSpPr>
                <a:spLocks noChangeArrowheads="1"/>
              </p:cNvSpPr>
              <p:nvPr/>
            </p:nvSpPr>
            <p:spPr bwMode="auto">
              <a:xfrm>
                <a:off x="4275" y="3613"/>
                <a:ext cx="3030" cy="944"/>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000"/>
                  </a:spcAft>
                </a:pPr>
                <a:r>
                  <a:rPr lang="en-US" altLang="en-US" sz="1400">
                    <a:latin typeface="Calibri" panose="020F0502020204030204" pitchFamily="34" charset="0"/>
                  </a:rPr>
                  <a:t>File Upload to Cloud</a:t>
                </a:r>
              </a:p>
              <a:p>
                <a:pPr eaLnBrk="1" hangingPunct="1"/>
                <a:endParaRPr lang="en-US" altLang="en-US"/>
              </a:p>
            </p:txBody>
          </p:sp>
          <p:sp>
            <p:nvSpPr>
              <p:cNvPr id="22562" name="Oval 36">
                <a:extLst>
                  <a:ext uri="{FF2B5EF4-FFF2-40B4-BE49-F238E27FC236}">
                    <a16:creationId xmlns:a16="http://schemas.microsoft.com/office/drawing/2014/main" id="{1BFAC458-777C-B6D1-05AE-F7A9317DBB1F}"/>
                  </a:ext>
                </a:extLst>
              </p:cNvPr>
              <p:cNvSpPr>
                <a:spLocks noChangeArrowheads="1"/>
              </p:cNvSpPr>
              <p:nvPr/>
            </p:nvSpPr>
            <p:spPr bwMode="auto">
              <a:xfrm>
                <a:off x="4245" y="4755"/>
                <a:ext cx="2850" cy="496"/>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000"/>
                  </a:spcAft>
                </a:pPr>
                <a:r>
                  <a:rPr lang="en-US" altLang="en-US" sz="1400">
                    <a:latin typeface="Calibri" panose="020F0502020204030204" pitchFamily="34" charset="0"/>
                  </a:rPr>
                  <a:t>Search file</a:t>
                </a:r>
                <a:endParaRPr lang="en-US" altLang="en-US" sz="1400"/>
              </a:p>
            </p:txBody>
          </p:sp>
          <p:sp>
            <p:nvSpPr>
              <p:cNvPr id="22563" name="Oval 37">
                <a:extLst>
                  <a:ext uri="{FF2B5EF4-FFF2-40B4-BE49-F238E27FC236}">
                    <a16:creationId xmlns:a16="http://schemas.microsoft.com/office/drawing/2014/main" id="{D59956F4-D706-6002-D08D-AF966D7C2BD9}"/>
                  </a:ext>
                </a:extLst>
              </p:cNvPr>
              <p:cNvSpPr>
                <a:spLocks noChangeArrowheads="1"/>
              </p:cNvSpPr>
              <p:nvPr/>
            </p:nvSpPr>
            <p:spPr bwMode="auto">
              <a:xfrm>
                <a:off x="4230" y="5637"/>
                <a:ext cx="2865" cy="540"/>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000"/>
                  </a:spcAft>
                </a:pPr>
                <a:r>
                  <a:rPr lang="en-US" altLang="en-US" sz="1400">
                    <a:latin typeface="Calibri" panose="020F0502020204030204" pitchFamily="34" charset="0"/>
                  </a:rPr>
                  <a:t>Download File</a:t>
                </a:r>
                <a:endParaRPr lang="en-US" altLang="en-US" sz="1400">
                  <a:latin typeface="Times New Roman" panose="02020603050405020304" pitchFamily="18" charset="0"/>
                </a:endParaRPr>
              </a:p>
              <a:p>
                <a:pPr eaLnBrk="1" hangingPunct="1"/>
                <a:endParaRPr lang="en-US" altLang="en-US"/>
              </a:p>
            </p:txBody>
          </p:sp>
          <p:sp>
            <p:nvSpPr>
              <p:cNvPr id="22564" name="Oval 38">
                <a:extLst>
                  <a:ext uri="{FF2B5EF4-FFF2-40B4-BE49-F238E27FC236}">
                    <a16:creationId xmlns:a16="http://schemas.microsoft.com/office/drawing/2014/main" id="{ABA83B9A-DC2C-0B6B-23D4-857261029E79}"/>
                  </a:ext>
                </a:extLst>
              </p:cNvPr>
              <p:cNvSpPr>
                <a:spLocks noChangeArrowheads="1"/>
              </p:cNvSpPr>
              <p:nvPr/>
            </p:nvSpPr>
            <p:spPr bwMode="auto">
              <a:xfrm>
                <a:off x="4245" y="6551"/>
                <a:ext cx="2865" cy="540"/>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000"/>
                  </a:spcAft>
                </a:pPr>
                <a:r>
                  <a:rPr lang="en-US" altLang="en-US" sz="1400">
                    <a:latin typeface="Calibri" panose="020F0502020204030204" pitchFamily="34" charset="0"/>
                  </a:rPr>
                  <a:t>User Activation </a:t>
                </a:r>
              </a:p>
              <a:p>
                <a:pPr eaLnBrk="1" hangingPunct="1"/>
                <a:endParaRPr lang="en-US" altLang="en-US"/>
              </a:p>
            </p:txBody>
          </p:sp>
          <p:sp>
            <p:nvSpPr>
              <p:cNvPr id="22565" name="Oval 39">
                <a:extLst>
                  <a:ext uri="{FF2B5EF4-FFF2-40B4-BE49-F238E27FC236}">
                    <a16:creationId xmlns:a16="http://schemas.microsoft.com/office/drawing/2014/main" id="{3F66DD8F-3C4B-E595-10B9-65E985981386}"/>
                  </a:ext>
                </a:extLst>
              </p:cNvPr>
              <p:cNvSpPr>
                <a:spLocks noChangeArrowheads="1"/>
              </p:cNvSpPr>
              <p:nvPr/>
            </p:nvSpPr>
            <p:spPr bwMode="auto">
              <a:xfrm>
                <a:off x="4215" y="7407"/>
                <a:ext cx="2865" cy="942"/>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000"/>
                  </a:spcAft>
                </a:pPr>
                <a:r>
                  <a:rPr lang="en-US" altLang="en-US" sz="1200">
                    <a:latin typeface="Calibri" panose="020F0502020204030204" pitchFamily="34" charset="0"/>
                  </a:rPr>
                  <a:t>View User Request and Details</a:t>
                </a:r>
              </a:p>
              <a:p>
                <a:pPr eaLnBrk="1" hangingPunct="1"/>
                <a:endParaRPr lang="en-US" altLang="en-US"/>
              </a:p>
            </p:txBody>
          </p:sp>
        </p:grpSp>
        <p:grpSp>
          <p:nvGrpSpPr>
            <p:cNvPr id="22534" name="Group 8">
              <a:extLst>
                <a:ext uri="{FF2B5EF4-FFF2-40B4-BE49-F238E27FC236}">
                  <a16:creationId xmlns:a16="http://schemas.microsoft.com/office/drawing/2014/main" id="{D67B53A4-D3FD-2A04-E4AB-ED9DAE599B70}"/>
                </a:ext>
              </a:extLst>
            </p:cNvPr>
            <p:cNvGrpSpPr>
              <a:grpSpLocks/>
            </p:cNvGrpSpPr>
            <p:nvPr/>
          </p:nvGrpSpPr>
          <p:grpSpPr bwMode="auto">
            <a:xfrm>
              <a:off x="1029" y="2514"/>
              <a:ext cx="3291" cy="5432"/>
              <a:chOff x="1029" y="2514"/>
              <a:chExt cx="3291" cy="5432"/>
            </a:xfrm>
          </p:grpSpPr>
          <p:sp>
            <p:nvSpPr>
              <p:cNvPr id="22535" name="Text Box 24">
                <a:extLst>
                  <a:ext uri="{FF2B5EF4-FFF2-40B4-BE49-F238E27FC236}">
                    <a16:creationId xmlns:a16="http://schemas.microsoft.com/office/drawing/2014/main" id="{7B9868F1-7010-5626-A472-16FB64978FB2}"/>
                  </a:ext>
                </a:extLst>
              </p:cNvPr>
              <p:cNvSpPr txBox="1">
                <a:spLocks noChangeArrowheads="1"/>
              </p:cNvSpPr>
              <p:nvPr/>
            </p:nvSpPr>
            <p:spPr bwMode="auto">
              <a:xfrm>
                <a:off x="1029" y="7401"/>
                <a:ext cx="1098" cy="545"/>
              </a:xfrm>
              <a:prstGeom prst="rect">
                <a:avLst/>
              </a:prstGeom>
              <a:solidFill>
                <a:srgbClr val="FFFFFF"/>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000"/>
                  </a:spcAft>
                </a:pPr>
                <a:r>
                  <a:rPr lang="en-US" altLang="en-US" sz="1400">
                    <a:latin typeface="Calibri" panose="020F0502020204030204" pitchFamily="34" charset="0"/>
                  </a:rPr>
                  <a:t>User</a:t>
                </a:r>
                <a:endParaRPr lang="en-US" altLang="en-US" sz="1400"/>
              </a:p>
            </p:txBody>
          </p:sp>
          <p:grpSp>
            <p:nvGrpSpPr>
              <p:cNvPr id="22536" name="Group 10">
                <a:extLst>
                  <a:ext uri="{FF2B5EF4-FFF2-40B4-BE49-F238E27FC236}">
                    <a16:creationId xmlns:a16="http://schemas.microsoft.com/office/drawing/2014/main" id="{1C1BF98E-6F87-6F9E-A9A7-4FF78470A311}"/>
                  </a:ext>
                </a:extLst>
              </p:cNvPr>
              <p:cNvGrpSpPr>
                <a:grpSpLocks/>
              </p:cNvGrpSpPr>
              <p:nvPr/>
            </p:nvGrpSpPr>
            <p:grpSpPr bwMode="auto">
              <a:xfrm>
                <a:off x="1153" y="2514"/>
                <a:ext cx="3167" cy="5339"/>
                <a:chOff x="1153" y="2514"/>
                <a:chExt cx="3167" cy="5339"/>
              </a:xfrm>
            </p:grpSpPr>
            <p:cxnSp>
              <p:nvCxnSpPr>
                <p:cNvPr id="22537" name="AutoShape 26">
                  <a:extLst>
                    <a:ext uri="{FF2B5EF4-FFF2-40B4-BE49-F238E27FC236}">
                      <a16:creationId xmlns:a16="http://schemas.microsoft.com/office/drawing/2014/main" id="{3C5FA467-ABA3-6123-0E93-413A2E49AA65}"/>
                    </a:ext>
                  </a:extLst>
                </p:cNvPr>
                <p:cNvCxnSpPr>
                  <a:cxnSpLocks noChangeShapeType="1"/>
                </p:cNvCxnSpPr>
                <p:nvPr/>
              </p:nvCxnSpPr>
              <p:spPr bwMode="auto">
                <a:xfrm flipV="1">
                  <a:off x="2157" y="3262"/>
                  <a:ext cx="2163" cy="337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38" name="AutoShape 27">
                  <a:extLst>
                    <a:ext uri="{FF2B5EF4-FFF2-40B4-BE49-F238E27FC236}">
                      <a16:creationId xmlns:a16="http://schemas.microsoft.com/office/drawing/2014/main" id="{EB56EE03-9662-39E8-5B30-34FF0AEED649}"/>
                    </a:ext>
                  </a:extLst>
                </p:cNvPr>
                <p:cNvCxnSpPr>
                  <a:cxnSpLocks noChangeShapeType="1"/>
                </p:cNvCxnSpPr>
                <p:nvPr/>
              </p:nvCxnSpPr>
              <p:spPr bwMode="auto">
                <a:xfrm flipV="1">
                  <a:off x="2157" y="5902"/>
                  <a:ext cx="2133" cy="73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39" name="AutoShape 28">
                  <a:extLst>
                    <a:ext uri="{FF2B5EF4-FFF2-40B4-BE49-F238E27FC236}">
                      <a16:creationId xmlns:a16="http://schemas.microsoft.com/office/drawing/2014/main" id="{46D924C6-4CDD-5A2D-4BC5-3297422AA327}"/>
                    </a:ext>
                  </a:extLst>
                </p:cNvPr>
                <p:cNvCxnSpPr>
                  <a:cxnSpLocks noChangeShapeType="1"/>
                </p:cNvCxnSpPr>
                <p:nvPr/>
              </p:nvCxnSpPr>
              <p:spPr bwMode="auto">
                <a:xfrm>
                  <a:off x="2629" y="4125"/>
                  <a:ext cx="1661" cy="270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22540" name="Group 14">
                  <a:extLst>
                    <a:ext uri="{FF2B5EF4-FFF2-40B4-BE49-F238E27FC236}">
                      <a16:creationId xmlns:a16="http://schemas.microsoft.com/office/drawing/2014/main" id="{3095D2BD-069E-EF18-D2ED-052F48439DE7}"/>
                    </a:ext>
                  </a:extLst>
                </p:cNvPr>
                <p:cNvGrpSpPr>
                  <a:grpSpLocks/>
                </p:cNvGrpSpPr>
                <p:nvPr/>
              </p:nvGrpSpPr>
              <p:grpSpPr bwMode="auto">
                <a:xfrm>
                  <a:off x="1153" y="5963"/>
                  <a:ext cx="856" cy="1438"/>
                  <a:chOff x="2115" y="3135"/>
                  <a:chExt cx="1005" cy="1860"/>
                </a:xfrm>
              </p:grpSpPr>
              <p:sp>
                <p:nvSpPr>
                  <p:cNvPr id="22554" name="Oval 28">
                    <a:extLst>
                      <a:ext uri="{FF2B5EF4-FFF2-40B4-BE49-F238E27FC236}">
                        <a16:creationId xmlns:a16="http://schemas.microsoft.com/office/drawing/2014/main" id="{E875FD6A-F817-AF26-F8B5-078EF44E844E}"/>
                      </a:ext>
                    </a:extLst>
                  </p:cNvPr>
                  <p:cNvSpPr>
                    <a:spLocks noChangeArrowheads="1"/>
                  </p:cNvSpPr>
                  <p:nvPr/>
                </p:nvSpPr>
                <p:spPr bwMode="auto">
                  <a:xfrm>
                    <a:off x="2430" y="3135"/>
                    <a:ext cx="345" cy="300"/>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cxnSp>
                <p:nvCxnSpPr>
                  <p:cNvPr id="22555" name="AutoShape 31">
                    <a:extLst>
                      <a:ext uri="{FF2B5EF4-FFF2-40B4-BE49-F238E27FC236}">
                        <a16:creationId xmlns:a16="http://schemas.microsoft.com/office/drawing/2014/main" id="{D8E6D9FA-E1A3-56E5-7817-47ADE2E567AF}"/>
                      </a:ext>
                    </a:extLst>
                  </p:cNvPr>
                  <p:cNvCxnSpPr>
                    <a:cxnSpLocks noChangeShapeType="1"/>
                  </p:cNvCxnSpPr>
                  <p:nvPr/>
                </p:nvCxnSpPr>
                <p:spPr bwMode="auto">
                  <a:xfrm>
                    <a:off x="2595" y="3435"/>
                    <a:ext cx="0" cy="96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56" name="AutoShape 32">
                    <a:extLst>
                      <a:ext uri="{FF2B5EF4-FFF2-40B4-BE49-F238E27FC236}">
                        <a16:creationId xmlns:a16="http://schemas.microsoft.com/office/drawing/2014/main" id="{D6CBD735-1873-FA57-30B7-BAA1A98452C7}"/>
                      </a:ext>
                    </a:extLst>
                  </p:cNvPr>
                  <p:cNvCxnSpPr>
                    <a:cxnSpLocks noChangeShapeType="1"/>
                  </p:cNvCxnSpPr>
                  <p:nvPr/>
                </p:nvCxnSpPr>
                <p:spPr bwMode="auto">
                  <a:xfrm>
                    <a:off x="2115" y="3690"/>
                    <a:ext cx="10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57" name="AutoShape 33">
                    <a:extLst>
                      <a:ext uri="{FF2B5EF4-FFF2-40B4-BE49-F238E27FC236}">
                        <a16:creationId xmlns:a16="http://schemas.microsoft.com/office/drawing/2014/main" id="{A1D8397F-06C8-CDE8-343C-0C34C05D081A}"/>
                      </a:ext>
                    </a:extLst>
                  </p:cNvPr>
                  <p:cNvCxnSpPr>
                    <a:cxnSpLocks noChangeShapeType="1"/>
                  </p:cNvCxnSpPr>
                  <p:nvPr/>
                </p:nvCxnSpPr>
                <p:spPr bwMode="auto">
                  <a:xfrm flipH="1">
                    <a:off x="2220" y="4395"/>
                    <a:ext cx="37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58" name="AutoShape 34">
                    <a:extLst>
                      <a:ext uri="{FF2B5EF4-FFF2-40B4-BE49-F238E27FC236}">
                        <a16:creationId xmlns:a16="http://schemas.microsoft.com/office/drawing/2014/main" id="{11512703-DF71-7768-E69A-CE3FE555DB17}"/>
                      </a:ext>
                    </a:extLst>
                  </p:cNvPr>
                  <p:cNvCxnSpPr>
                    <a:cxnSpLocks noChangeShapeType="1"/>
                  </p:cNvCxnSpPr>
                  <p:nvPr/>
                </p:nvCxnSpPr>
                <p:spPr bwMode="auto">
                  <a:xfrm>
                    <a:off x="2595" y="4395"/>
                    <a:ext cx="52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cxnSp>
              <p:nvCxnSpPr>
                <p:cNvPr id="22541" name="AutoShape 35">
                  <a:extLst>
                    <a:ext uri="{FF2B5EF4-FFF2-40B4-BE49-F238E27FC236}">
                      <a16:creationId xmlns:a16="http://schemas.microsoft.com/office/drawing/2014/main" id="{3B356401-F7BA-7865-6374-2478C43414B1}"/>
                    </a:ext>
                  </a:extLst>
                </p:cNvPr>
                <p:cNvCxnSpPr>
                  <a:cxnSpLocks noChangeShapeType="1"/>
                </p:cNvCxnSpPr>
                <p:nvPr/>
              </p:nvCxnSpPr>
              <p:spPr bwMode="auto">
                <a:xfrm flipV="1">
                  <a:off x="2157" y="4186"/>
                  <a:ext cx="2118" cy="243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22542" name="Group 16">
                  <a:extLst>
                    <a:ext uri="{FF2B5EF4-FFF2-40B4-BE49-F238E27FC236}">
                      <a16:creationId xmlns:a16="http://schemas.microsoft.com/office/drawing/2014/main" id="{2B7C3D55-BE70-A122-07B2-519D78D40263}"/>
                    </a:ext>
                  </a:extLst>
                </p:cNvPr>
                <p:cNvGrpSpPr>
                  <a:grpSpLocks/>
                </p:cNvGrpSpPr>
                <p:nvPr/>
              </p:nvGrpSpPr>
              <p:grpSpPr bwMode="auto">
                <a:xfrm>
                  <a:off x="1391" y="3146"/>
                  <a:ext cx="1053" cy="1827"/>
                  <a:chOff x="2061" y="3386"/>
                  <a:chExt cx="1053" cy="1827"/>
                </a:xfrm>
              </p:grpSpPr>
              <p:grpSp>
                <p:nvGrpSpPr>
                  <p:cNvPr id="22547" name="Group 21">
                    <a:extLst>
                      <a:ext uri="{FF2B5EF4-FFF2-40B4-BE49-F238E27FC236}">
                        <a16:creationId xmlns:a16="http://schemas.microsoft.com/office/drawing/2014/main" id="{8D4D7A18-0CBD-0A44-D6BF-1D18F54D3AB4}"/>
                      </a:ext>
                    </a:extLst>
                  </p:cNvPr>
                  <p:cNvGrpSpPr>
                    <a:grpSpLocks/>
                  </p:cNvGrpSpPr>
                  <p:nvPr/>
                </p:nvGrpSpPr>
                <p:grpSpPr bwMode="auto">
                  <a:xfrm>
                    <a:off x="2117" y="3386"/>
                    <a:ext cx="856" cy="1438"/>
                    <a:chOff x="2115" y="3135"/>
                    <a:chExt cx="1005" cy="1860"/>
                  </a:xfrm>
                </p:grpSpPr>
                <p:sp>
                  <p:nvSpPr>
                    <p:cNvPr id="22549" name="Oval 23">
                      <a:extLst>
                        <a:ext uri="{FF2B5EF4-FFF2-40B4-BE49-F238E27FC236}">
                          <a16:creationId xmlns:a16="http://schemas.microsoft.com/office/drawing/2014/main" id="{16858696-4EE4-ECA6-EF07-AEE509C41650}"/>
                        </a:ext>
                      </a:extLst>
                    </p:cNvPr>
                    <p:cNvSpPr>
                      <a:spLocks noChangeArrowheads="1"/>
                    </p:cNvSpPr>
                    <p:nvPr/>
                  </p:nvSpPr>
                  <p:spPr bwMode="auto">
                    <a:xfrm>
                      <a:off x="2430" y="3135"/>
                      <a:ext cx="345" cy="300"/>
                    </a:xfrm>
                    <a:prstGeom prst="ellipse">
                      <a:avLst/>
                    </a:prstGeom>
                    <a:solidFill>
                      <a:srgbClr val="FFFFFF"/>
                    </a:solidFill>
                    <a:ln w="9525">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cxnSp>
                  <p:nvCxnSpPr>
                    <p:cNvPr id="22550" name="AutoShape 39">
                      <a:extLst>
                        <a:ext uri="{FF2B5EF4-FFF2-40B4-BE49-F238E27FC236}">
                          <a16:creationId xmlns:a16="http://schemas.microsoft.com/office/drawing/2014/main" id="{B15C96D4-524A-B78E-272C-866B58AB1D5D}"/>
                        </a:ext>
                      </a:extLst>
                    </p:cNvPr>
                    <p:cNvCxnSpPr>
                      <a:cxnSpLocks noChangeShapeType="1"/>
                    </p:cNvCxnSpPr>
                    <p:nvPr/>
                  </p:nvCxnSpPr>
                  <p:spPr bwMode="auto">
                    <a:xfrm>
                      <a:off x="2595" y="3435"/>
                      <a:ext cx="0" cy="96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51" name="AutoShape 40">
                      <a:extLst>
                        <a:ext uri="{FF2B5EF4-FFF2-40B4-BE49-F238E27FC236}">
                          <a16:creationId xmlns:a16="http://schemas.microsoft.com/office/drawing/2014/main" id="{0773A6EE-F44D-E9EC-BF9D-3C71E26FE7F2}"/>
                        </a:ext>
                      </a:extLst>
                    </p:cNvPr>
                    <p:cNvCxnSpPr>
                      <a:cxnSpLocks noChangeShapeType="1"/>
                    </p:cNvCxnSpPr>
                    <p:nvPr/>
                  </p:nvCxnSpPr>
                  <p:spPr bwMode="auto">
                    <a:xfrm>
                      <a:off x="2115" y="3690"/>
                      <a:ext cx="10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52" name="AutoShape 41">
                      <a:extLst>
                        <a:ext uri="{FF2B5EF4-FFF2-40B4-BE49-F238E27FC236}">
                          <a16:creationId xmlns:a16="http://schemas.microsoft.com/office/drawing/2014/main" id="{AA638413-DD7E-5AA4-0B56-D238CB10767A}"/>
                        </a:ext>
                      </a:extLst>
                    </p:cNvPr>
                    <p:cNvCxnSpPr>
                      <a:cxnSpLocks noChangeShapeType="1"/>
                    </p:cNvCxnSpPr>
                    <p:nvPr/>
                  </p:nvCxnSpPr>
                  <p:spPr bwMode="auto">
                    <a:xfrm flipH="1">
                      <a:off x="2220" y="4395"/>
                      <a:ext cx="37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53" name="AutoShape 42">
                      <a:extLst>
                        <a:ext uri="{FF2B5EF4-FFF2-40B4-BE49-F238E27FC236}">
                          <a16:creationId xmlns:a16="http://schemas.microsoft.com/office/drawing/2014/main" id="{FDC53A34-5339-9E4A-0D20-0A3D3B8DE3E2}"/>
                        </a:ext>
                      </a:extLst>
                    </p:cNvPr>
                    <p:cNvCxnSpPr>
                      <a:cxnSpLocks noChangeShapeType="1"/>
                    </p:cNvCxnSpPr>
                    <p:nvPr/>
                  </p:nvCxnSpPr>
                  <p:spPr bwMode="auto">
                    <a:xfrm>
                      <a:off x="2595" y="4395"/>
                      <a:ext cx="52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22548" name="Text Box 43">
                    <a:extLst>
                      <a:ext uri="{FF2B5EF4-FFF2-40B4-BE49-F238E27FC236}">
                        <a16:creationId xmlns:a16="http://schemas.microsoft.com/office/drawing/2014/main" id="{2B049912-A233-7F39-59B4-D78B25F2C093}"/>
                      </a:ext>
                    </a:extLst>
                  </p:cNvPr>
                  <p:cNvSpPr txBox="1">
                    <a:spLocks noChangeArrowheads="1"/>
                  </p:cNvSpPr>
                  <p:nvPr/>
                </p:nvSpPr>
                <p:spPr bwMode="auto">
                  <a:xfrm>
                    <a:off x="2061" y="4845"/>
                    <a:ext cx="1053" cy="368"/>
                  </a:xfrm>
                  <a:prstGeom prst="rect">
                    <a:avLst/>
                  </a:prstGeom>
                  <a:solidFill>
                    <a:srgbClr val="FFFFFF"/>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000"/>
                      </a:spcAft>
                    </a:pPr>
                    <a:r>
                      <a:rPr lang="en-US" altLang="en-US" sz="1400">
                        <a:latin typeface="Calibri" panose="020F0502020204030204" pitchFamily="34" charset="0"/>
                      </a:rPr>
                      <a:t>Admin</a:t>
                    </a:r>
                    <a:endParaRPr lang="en-US" altLang="en-US" sz="1400"/>
                  </a:p>
                </p:txBody>
              </p:sp>
            </p:grpSp>
            <p:cxnSp>
              <p:nvCxnSpPr>
                <p:cNvPr id="22543" name="AutoShape 44">
                  <a:extLst>
                    <a:ext uri="{FF2B5EF4-FFF2-40B4-BE49-F238E27FC236}">
                      <a16:creationId xmlns:a16="http://schemas.microsoft.com/office/drawing/2014/main" id="{A1676D2B-0B9F-3504-3D35-0A2F7928F24C}"/>
                    </a:ext>
                  </a:extLst>
                </p:cNvPr>
                <p:cNvCxnSpPr>
                  <a:cxnSpLocks noChangeShapeType="1"/>
                </p:cNvCxnSpPr>
                <p:nvPr/>
              </p:nvCxnSpPr>
              <p:spPr bwMode="auto">
                <a:xfrm flipV="1">
                  <a:off x="2629" y="2514"/>
                  <a:ext cx="1661" cy="161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44" name="AutoShape 45">
                  <a:extLst>
                    <a:ext uri="{FF2B5EF4-FFF2-40B4-BE49-F238E27FC236}">
                      <a16:creationId xmlns:a16="http://schemas.microsoft.com/office/drawing/2014/main" id="{BA657C7A-C130-92E8-14C8-21E7BB7DC3E9}"/>
                    </a:ext>
                  </a:extLst>
                </p:cNvPr>
                <p:cNvCxnSpPr>
                  <a:cxnSpLocks noChangeShapeType="1"/>
                </p:cNvCxnSpPr>
                <p:nvPr/>
              </p:nvCxnSpPr>
              <p:spPr bwMode="auto">
                <a:xfrm>
                  <a:off x="2629" y="4125"/>
                  <a:ext cx="1586" cy="372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45" name="AutoShape 46">
                  <a:extLst>
                    <a:ext uri="{FF2B5EF4-FFF2-40B4-BE49-F238E27FC236}">
                      <a16:creationId xmlns:a16="http://schemas.microsoft.com/office/drawing/2014/main" id="{B50A12C1-82DA-B889-A2F4-AA1800505571}"/>
                    </a:ext>
                  </a:extLst>
                </p:cNvPr>
                <p:cNvCxnSpPr>
                  <a:cxnSpLocks noChangeShapeType="1"/>
                </p:cNvCxnSpPr>
                <p:nvPr/>
              </p:nvCxnSpPr>
              <p:spPr bwMode="auto">
                <a:xfrm flipV="1">
                  <a:off x="2157" y="5066"/>
                  <a:ext cx="2088" cy="155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46" name="AutoShape 47">
                  <a:extLst>
                    <a:ext uri="{FF2B5EF4-FFF2-40B4-BE49-F238E27FC236}">
                      <a16:creationId xmlns:a16="http://schemas.microsoft.com/office/drawing/2014/main" id="{84A6FCAB-B8C4-AC24-475D-FA1BD05C8E3C}"/>
                    </a:ext>
                  </a:extLst>
                </p:cNvPr>
                <p:cNvCxnSpPr>
                  <a:cxnSpLocks noChangeShapeType="1"/>
                </p:cNvCxnSpPr>
                <p:nvPr/>
              </p:nvCxnSpPr>
              <p:spPr bwMode="auto">
                <a:xfrm flipV="1">
                  <a:off x="2157" y="2514"/>
                  <a:ext cx="2163" cy="412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F81FE4F7-78A0-F198-13BD-144DD5A72030}"/>
              </a:ext>
            </a:extLst>
          </p:cNvPr>
          <p:cNvSpPr>
            <a:spLocks noGrp="1"/>
          </p:cNvSpPr>
          <p:nvPr>
            <p:ph type="title"/>
          </p:nvPr>
        </p:nvSpPr>
        <p:spPr/>
        <p:txBody>
          <a:bodyPr/>
          <a:lstStyle/>
          <a:p>
            <a:r>
              <a:rPr lang="en-US" altLang="en-US" sz="3600" b="1">
                <a:latin typeface="Times New Roman" panose="02020603050405020304" pitchFamily="18" charset="0"/>
                <a:cs typeface="Times New Roman" panose="02020603050405020304" pitchFamily="18" charset="0"/>
              </a:rPr>
              <a:t>CLASS DIAGRAM</a:t>
            </a:r>
          </a:p>
        </p:txBody>
      </p:sp>
      <p:pic>
        <p:nvPicPr>
          <p:cNvPr id="23555" name="Picture 2">
            <a:extLst>
              <a:ext uri="{FF2B5EF4-FFF2-40B4-BE49-F238E27FC236}">
                <a16:creationId xmlns:a16="http://schemas.microsoft.com/office/drawing/2014/main" id="{5391ABF8-35AF-8FEE-9868-D0D07BEDD2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979613"/>
            <a:ext cx="6337300"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54595CA2-DF41-DBA0-24DE-CECE3C71A3B3}"/>
              </a:ext>
            </a:extLst>
          </p:cNvPr>
          <p:cNvSpPr>
            <a:spLocks noGrp="1"/>
          </p:cNvSpPr>
          <p:nvPr>
            <p:ph type="title"/>
          </p:nvPr>
        </p:nvSpPr>
        <p:spPr/>
        <p:txBody>
          <a:bodyPr/>
          <a:lstStyle/>
          <a:p>
            <a:r>
              <a:rPr lang="en-US" altLang="en-US" sz="3600" b="1">
                <a:latin typeface="Times New Roman" panose="02020603050405020304" pitchFamily="18" charset="0"/>
                <a:cs typeface="Times New Roman" panose="02020603050405020304" pitchFamily="18" charset="0"/>
              </a:rPr>
              <a:t>SEQUENCE DIAGRAM</a:t>
            </a:r>
          </a:p>
        </p:txBody>
      </p:sp>
      <p:sp>
        <p:nvSpPr>
          <p:cNvPr id="24579" name="Rectangle 51">
            <a:extLst>
              <a:ext uri="{FF2B5EF4-FFF2-40B4-BE49-F238E27FC236}">
                <a16:creationId xmlns:a16="http://schemas.microsoft.com/office/drawing/2014/main" id="{9A8A8967-F762-3417-606B-048AEEDE4E8C}"/>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24580" name="Picture 2">
            <a:extLst>
              <a:ext uri="{FF2B5EF4-FFF2-40B4-BE49-F238E27FC236}">
                <a16:creationId xmlns:a16="http://schemas.microsoft.com/office/drawing/2014/main" id="{1CAD2EF7-9A5C-4B5C-A386-5E288615EC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987550"/>
            <a:ext cx="648017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D81B0D5-990A-0349-3339-46F5854E0FAC}"/>
              </a:ext>
            </a:extLst>
          </p:cNvPr>
          <p:cNvSpPr>
            <a:spLocks noGrp="1"/>
          </p:cNvSpPr>
          <p:nvPr>
            <p:ph type="title"/>
          </p:nvPr>
        </p:nvSpPr>
        <p:spPr/>
        <p:txBody>
          <a:bodyPr/>
          <a:lstStyle/>
          <a:p>
            <a:r>
              <a:rPr lang="en-US" altLang="en-US" sz="3600" b="1">
                <a:latin typeface="Times New Roman" panose="02020603050405020304" pitchFamily="18" charset="0"/>
                <a:cs typeface="Times New Roman" panose="02020603050405020304" pitchFamily="18" charset="0"/>
              </a:rPr>
              <a:t>CONTENTS</a:t>
            </a:r>
          </a:p>
        </p:txBody>
      </p:sp>
      <p:sp>
        <p:nvSpPr>
          <p:cNvPr id="7171" name="Content Placeholder 2">
            <a:extLst>
              <a:ext uri="{FF2B5EF4-FFF2-40B4-BE49-F238E27FC236}">
                <a16:creationId xmlns:a16="http://schemas.microsoft.com/office/drawing/2014/main" id="{D3766D5E-050D-F481-9EEB-C45449D0CFF3}"/>
              </a:ext>
            </a:extLst>
          </p:cNvPr>
          <p:cNvSpPr>
            <a:spLocks noGrp="1"/>
          </p:cNvSpPr>
          <p:nvPr>
            <p:ph idx="1"/>
          </p:nvPr>
        </p:nvSpPr>
        <p:spPr>
          <a:xfrm>
            <a:off x="612775" y="1700213"/>
            <a:ext cx="8153400" cy="4395787"/>
          </a:xfrm>
        </p:spPr>
        <p:txBody>
          <a:bodyPr>
            <a:normAutofit/>
          </a:bodyPr>
          <a:lstStyle/>
          <a:p>
            <a:r>
              <a:rPr lang="en-US" altLang="en-US" sz="2200">
                <a:latin typeface="Calibri" panose="020F0502020204030204" pitchFamily="34" charset="0"/>
                <a:cs typeface="Calibri" panose="020F0502020204030204" pitchFamily="34" charset="0"/>
              </a:rPr>
              <a:t>Introduction</a:t>
            </a:r>
          </a:p>
          <a:p>
            <a:r>
              <a:rPr lang="en-US" altLang="en-US" sz="2200">
                <a:latin typeface="Calibri" panose="020F0502020204030204" pitchFamily="34" charset="0"/>
                <a:cs typeface="Calibri" panose="020F0502020204030204" pitchFamily="34" charset="0"/>
              </a:rPr>
              <a:t>Abstract</a:t>
            </a:r>
          </a:p>
          <a:p>
            <a:r>
              <a:rPr lang="en-US" altLang="en-US" sz="2200">
                <a:latin typeface="Calibri" panose="020F0502020204030204" pitchFamily="34" charset="0"/>
                <a:cs typeface="Calibri" panose="020F0502020204030204" pitchFamily="34" charset="0"/>
              </a:rPr>
              <a:t>Existing System </a:t>
            </a:r>
          </a:p>
          <a:p>
            <a:r>
              <a:rPr lang="en-US" altLang="en-US" sz="2200">
                <a:latin typeface="Calibri" panose="020F0502020204030204" pitchFamily="34" charset="0"/>
                <a:cs typeface="Calibri" panose="020F0502020204030204" pitchFamily="34" charset="0"/>
              </a:rPr>
              <a:t>Proposed System</a:t>
            </a:r>
          </a:p>
          <a:p>
            <a:r>
              <a:rPr lang="en-US" altLang="en-US" sz="2200">
                <a:latin typeface="Calibri" panose="020F0502020204030204" pitchFamily="34" charset="0"/>
                <a:cs typeface="Calibri" panose="020F0502020204030204" pitchFamily="34" charset="0"/>
              </a:rPr>
              <a:t>Hardware and Software Requirements </a:t>
            </a:r>
          </a:p>
          <a:p>
            <a:r>
              <a:rPr lang="en-US" altLang="en-US" sz="2200">
                <a:latin typeface="Calibri" panose="020F0502020204030204" pitchFamily="34" charset="0"/>
                <a:cs typeface="Calibri" panose="020F0502020204030204" pitchFamily="34" charset="0"/>
              </a:rPr>
              <a:t>System Architecture</a:t>
            </a:r>
          </a:p>
          <a:p>
            <a:r>
              <a:rPr lang="en-US" altLang="en-US" sz="2200">
                <a:latin typeface="Calibri" panose="020F0502020204030204" pitchFamily="34" charset="0"/>
                <a:cs typeface="Calibri" panose="020F0502020204030204" pitchFamily="34" charset="0"/>
              </a:rPr>
              <a:t>Modules</a:t>
            </a:r>
          </a:p>
          <a:p>
            <a:r>
              <a:rPr lang="en-US" altLang="en-US" sz="2200">
                <a:latin typeface="Calibri" panose="020F0502020204030204" pitchFamily="34" charset="0"/>
                <a:cs typeface="Calibri" panose="020F0502020204030204" pitchFamily="34" charset="0"/>
              </a:rPr>
              <a:t>Results </a:t>
            </a:r>
          </a:p>
          <a:p>
            <a:r>
              <a:rPr lang="en-US" altLang="en-US" sz="2200">
                <a:latin typeface="Calibri" panose="020F0502020204030204" pitchFamily="34" charset="0"/>
                <a:cs typeface="Calibri" panose="020F0502020204030204" pitchFamily="34" charset="0"/>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A318EE7E-0A46-6275-F03E-B3D5AE25E9AB}"/>
              </a:ext>
            </a:extLst>
          </p:cNvPr>
          <p:cNvSpPr>
            <a:spLocks noGrp="1"/>
          </p:cNvSpPr>
          <p:nvPr>
            <p:ph type="title"/>
          </p:nvPr>
        </p:nvSpPr>
        <p:spPr/>
        <p:txBody>
          <a:bodyPr/>
          <a:lstStyle/>
          <a:p>
            <a:r>
              <a:rPr lang="en-US" altLang="en-US" sz="3600" b="1">
                <a:latin typeface="Times New Roman" panose="02020603050405020304" pitchFamily="18" charset="0"/>
                <a:cs typeface="Times New Roman" panose="02020603050405020304" pitchFamily="18" charset="0"/>
              </a:rPr>
              <a:t>ACTIVITY DIAGRAM</a:t>
            </a:r>
          </a:p>
        </p:txBody>
      </p:sp>
      <p:sp>
        <p:nvSpPr>
          <p:cNvPr id="25603" name="Rectangle 63">
            <a:extLst>
              <a:ext uri="{FF2B5EF4-FFF2-40B4-BE49-F238E27FC236}">
                <a16:creationId xmlns:a16="http://schemas.microsoft.com/office/drawing/2014/main" id="{9710228A-1231-2864-8AB4-8C435B6BF4F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604" name="Text Box 3">
            <a:extLst>
              <a:ext uri="{FF2B5EF4-FFF2-40B4-BE49-F238E27FC236}">
                <a16:creationId xmlns:a16="http://schemas.microsoft.com/office/drawing/2014/main" id="{B907F7F4-0E39-74F2-E5FC-11D507A352B3}"/>
              </a:ext>
            </a:extLst>
          </p:cNvPr>
          <p:cNvSpPr txBox="1">
            <a:spLocks noChangeArrowheads="1"/>
          </p:cNvSpPr>
          <p:nvPr/>
        </p:nvSpPr>
        <p:spPr bwMode="auto">
          <a:xfrm>
            <a:off x="4972050" y="5543550"/>
            <a:ext cx="76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YES</a:t>
            </a:r>
          </a:p>
        </p:txBody>
      </p:sp>
      <p:sp>
        <p:nvSpPr>
          <p:cNvPr id="25605" name="Text Box 4">
            <a:extLst>
              <a:ext uri="{FF2B5EF4-FFF2-40B4-BE49-F238E27FC236}">
                <a16:creationId xmlns:a16="http://schemas.microsoft.com/office/drawing/2014/main" id="{BD5A28FD-C5D0-1786-F88C-6D28FAFEEFEA}"/>
              </a:ext>
            </a:extLst>
          </p:cNvPr>
          <p:cNvSpPr txBox="1">
            <a:spLocks noChangeArrowheads="1"/>
          </p:cNvSpPr>
          <p:nvPr/>
        </p:nvSpPr>
        <p:spPr bwMode="auto">
          <a:xfrm>
            <a:off x="3622675" y="5527675"/>
            <a:ext cx="768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NO</a:t>
            </a:r>
          </a:p>
        </p:txBody>
      </p:sp>
      <p:pic>
        <p:nvPicPr>
          <p:cNvPr id="25606" name="Picture 2" descr="User-of-the-shopping-cart-system-activity-diagram">
            <a:extLst>
              <a:ext uri="{FF2B5EF4-FFF2-40B4-BE49-F238E27FC236}">
                <a16:creationId xmlns:a16="http://schemas.microsoft.com/office/drawing/2014/main" id="{4991B4CE-C94F-E846-7705-BB2F3D3C5E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844675"/>
            <a:ext cx="5545137"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849C35CD-F3EA-6036-34B6-883A25E28B99}"/>
              </a:ext>
            </a:extLst>
          </p:cNvPr>
          <p:cNvSpPr>
            <a:spLocks noGrp="1"/>
          </p:cNvSpPr>
          <p:nvPr>
            <p:ph type="title"/>
          </p:nvPr>
        </p:nvSpPr>
        <p:spPr/>
        <p:txBody>
          <a:bodyPr/>
          <a:lstStyle/>
          <a:p>
            <a:r>
              <a:rPr lang="en-US" altLang="en-US" sz="3600" b="1">
                <a:latin typeface="Times New Roman" panose="02020603050405020304" pitchFamily="18" charset="0"/>
                <a:cs typeface="Times New Roman" panose="02020603050405020304" pitchFamily="18" charset="0"/>
              </a:rPr>
              <a:t>RESULT</a:t>
            </a:r>
          </a:p>
        </p:txBody>
      </p:sp>
      <p:pic>
        <p:nvPicPr>
          <p:cNvPr id="26627" name="Picture 2">
            <a:extLst>
              <a:ext uri="{FF2B5EF4-FFF2-40B4-BE49-F238E27FC236}">
                <a16:creationId xmlns:a16="http://schemas.microsoft.com/office/drawing/2014/main" id="{D3ED029E-E20D-27CB-6B49-38B831380123}"/>
              </a:ext>
            </a:extLst>
          </p:cNvPr>
          <p:cNvPicPr>
            <a:picLocks noChangeAspect="1"/>
          </p:cNvPicPr>
          <p:nvPr/>
        </p:nvPicPr>
        <p:blipFill>
          <a:blip r:embed="rId2">
            <a:extLst>
              <a:ext uri="{28A0092B-C50C-407E-A947-70E740481C1C}">
                <a14:useLocalDpi xmlns:a14="http://schemas.microsoft.com/office/drawing/2010/main" val="0"/>
              </a:ext>
            </a:extLst>
          </a:blip>
          <a:srcRect t="4208" r="2016" b="1521"/>
          <a:stretch>
            <a:fillRect/>
          </a:stretch>
        </p:blipFill>
        <p:spPr bwMode="auto">
          <a:xfrm>
            <a:off x="750888" y="1844675"/>
            <a:ext cx="7637462"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4">
            <a:extLst>
              <a:ext uri="{FF2B5EF4-FFF2-40B4-BE49-F238E27FC236}">
                <a16:creationId xmlns:a16="http://schemas.microsoft.com/office/drawing/2014/main" id="{8DBEE066-F337-A334-BC0C-985F0745D051}"/>
              </a:ext>
            </a:extLst>
          </p:cNvPr>
          <p:cNvSpPr txBox="1">
            <a:spLocks noChangeArrowheads="1"/>
          </p:cNvSpPr>
          <p:nvPr/>
        </p:nvSpPr>
        <p:spPr bwMode="auto">
          <a:xfrm>
            <a:off x="750888" y="6332538"/>
            <a:ext cx="7853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1. HOME PAGE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EFA991A7-EE18-F105-442F-79103D96B439}"/>
              </a:ext>
            </a:extLst>
          </p:cNvPr>
          <p:cNvPicPr>
            <a:picLocks noChangeAspect="1"/>
          </p:cNvPicPr>
          <p:nvPr/>
        </p:nvPicPr>
        <p:blipFill>
          <a:blip r:embed="rId2">
            <a:extLst>
              <a:ext uri="{28A0092B-C50C-407E-A947-70E740481C1C}">
                <a14:useLocalDpi xmlns:a14="http://schemas.microsoft.com/office/drawing/2010/main" val="0"/>
              </a:ext>
            </a:extLst>
          </a:blip>
          <a:srcRect l="922" t="9665" r="1373" b="7443"/>
          <a:stretch>
            <a:fillRect/>
          </a:stretch>
        </p:blipFill>
        <p:spPr bwMode="auto">
          <a:xfrm>
            <a:off x="827088" y="1773238"/>
            <a:ext cx="7632700"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3">
            <a:extLst>
              <a:ext uri="{FF2B5EF4-FFF2-40B4-BE49-F238E27FC236}">
                <a16:creationId xmlns:a16="http://schemas.microsoft.com/office/drawing/2014/main" id="{2CFD3D03-1F7B-8B56-B4E8-7E016D1DA434}"/>
              </a:ext>
            </a:extLst>
          </p:cNvPr>
          <p:cNvSpPr txBox="1">
            <a:spLocks noChangeArrowheads="1"/>
          </p:cNvSpPr>
          <p:nvPr/>
        </p:nvSpPr>
        <p:spPr bwMode="auto">
          <a:xfrm>
            <a:off x="820738" y="6308725"/>
            <a:ext cx="7632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sz="2000">
                <a:latin typeface="Calibri" panose="020F0502020204030204" pitchFamily="34" charset="0"/>
                <a:cs typeface="Calibri" panose="020F0502020204030204" pitchFamily="34" charset="0"/>
              </a:rPr>
              <a:t>FIG 2. DATA OWNER LOGIN PAGE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2A21AA4F-8FA0-0CE3-0A2C-632D70CB8C38}"/>
              </a:ext>
            </a:extLst>
          </p:cNvPr>
          <p:cNvPicPr>
            <a:picLocks noChangeAspect="1"/>
          </p:cNvPicPr>
          <p:nvPr/>
        </p:nvPicPr>
        <p:blipFill>
          <a:blip r:embed="rId2">
            <a:extLst>
              <a:ext uri="{28A0092B-C50C-407E-A947-70E740481C1C}">
                <a14:useLocalDpi xmlns:a14="http://schemas.microsoft.com/office/drawing/2010/main" val="0"/>
              </a:ext>
            </a:extLst>
          </a:blip>
          <a:srcRect t="9895" r="1880" b="7259"/>
          <a:stretch>
            <a:fillRect/>
          </a:stretch>
        </p:blipFill>
        <p:spPr bwMode="auto">
          <a:xfrm>
            <a:off x="684213" y="1844675"/>
            <a:ext cx="7848600"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Box 3">
            <a:extLst>
              <a:ext uri="{FF2B5EF4-FFF2-40B4-BE49-F238E27FC236}">
                <a16:creationId xmlns:a16="http://schemas.microsoft.com/office/drawing/2014/main" id="{B02A969C-03F6-B0FF-1977-83F9BD281462}"/>
              </a:ext>
            </a:extLst>
          </p:cNvPr>
          <p:cNvSpPr txBox="1">
            <a:spLocks noChangeArrowheads="1"/>
          </p:cNvSpPr>
          <p:nvPr/>
        </p:nvSpPr>
        <p:spPr bwMode="auto">
          <a:xfrm>
            <a:off x="755650" y="6165850"/>
            <a:ext cx="7777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3. DATA OWNER REGISTRATION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1E5FDAE9-8B8E-EA6D-F87C-F9EF380C28A7}"/>
              </a:ext>
            </a:extLst>
          </p:cNvPr>
          <p:cNvPicPr>
            <a:picLocks noChangeAspect="1"/>
          </p:cNvPicPr>
          <p:nvPr/>
        </p:nvPicPr>
        <p:blipFill>
          <a:blip r:embed="rId2">
            <a:extLst>
              <a:ext uri="{28A0092B-C50C-407E-A947-70E740481C1C}">
                <a14:useLocalDpi xmlns:a14="http://schemas.microsoft.com/office/drawing/2010/main" val="0"/>
              </a:ext>
            </a:extLst>
          </a:blip>
          <a:srcRect t="8453" r="2267" b="7652"/>
          <a:stretch>
            <a:fillRect/>
          </a:stretch>
        </p:blipFill>
        <p:spPr bwMode="auto">
          <a:xfrm>
            <a:off x="611188" y="1916113"/>
            <a:ext cx="7848600"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Box 3">
            <a:extLst>
              <a:ext uri="{FF2B5EF4-FFF2-40B4-BE49-F238E27FC236}">
                <a16:creationId xmlns:a16="http://schemas.microsoft.com/office/drawing/2014/main" id="{2C4AC666-723C-CA90-B847-35F65E3AC511}"/>
              </a:ext>
            </a:extLst>
          </p:cNvPr>
          <p:cNvSpPr txBox="1">
            <a:spLocks noChangeArrowheads="1"/>
          </p:cNvSpPr>
          <p:nvPr/>
        </p:nvSpPr>
        <p:spPr bwMode="auto">
          <a:xfrm>
            <a:off x="611188" y="6237288"/>
            <a:ext cx="8532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4. UPLOAD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C8639D94-5BB1-745C-6DAF-C2971E8FF83B}"/>
              </a:ext>
            </a:extLst>
          </p:cNvPr>
          <p:cNvPicPr>
            <a:picLocks noChangeAspect="1"/>
          </p:cNvPicPr>
          <p:nvPr/>
        </p:nvPicPr>
        <p:blipFill>
          <a:blip r:embed="rId2">
            <a:extLst>
              <a:ext uri="{28A0092B-C50C-407E-A947-70E740481C1C}">
                <a14:useLocalDpi xmlns:a14="http://schemas.microsoft.com/office/drawing/2010/main" val="0"/>
              </a:ext>
            </a:extLst>
          </a:blip>
          <a:srcRect l="1299" t="8894" r="1299" b="7587"/>
          <a:stretch>
            <a:fillRect/>
          </a:stretch>
        </p:blipFill>
        <p:spPr bwMode="auto">
          <a:xfrm>
            <a:off x="827088" y="1844675"/>
            <a:ext cx="74898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3">
            <a:extLst>
              <a:ext uri="{FF2B5EF4-FFF2-40B4-BE49-F238E27FC236}">
                <a16:creationId xmlns:a16="http://schemas.microsoft.com/office/drawing/2014/main" id="{94AEAEB0-A674-9E2F-9D01-02E0A46F86E4}"/>
              </a:ext>
            </a:extLst>
          </p:cNvPr>
          <p:cNvSpPr txBox="1">
            <a:spLocks noChangeArrowheads="1"/>
          </p:cNvSpPr>
          <p:nvPr/>
        </p:nvSpPr>
        <p:spPr bwMode="auto">
          <a:xfrm>
            <a:off x="827088" y="6308725"/>
            <a:ext cx="7777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5. DATA OWNER MENU</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B2B2DB77-49E1-4AA3-BAC1-EED42E36AF71}"/>
              </a:ext>
            </a:extLst>
          </p:cNvPr>
          <p:cNvPicPr>
            <a:picLocks noChangeAspect="1"/>
          </p:cNvPicPr>
          <p:nvPr/>
        </p:nvPicPr>
        <p:blipFill>
          <a:blip r:embed="rId2">
            <a:extLst>
              <a:ext uri="{28A0092B-C50C-407E-A947-70E740481C1C}">
                <a14:useLocalDpi xmlns:a14="http://schemas.microsoft.com/office/drawing/2010/main" val="0"/>
              </a:ext>
            </a:extLst>
          </a:blip>
          <a:srcRect t="9290" r="1904" b="8669"/>
          <a:stretch>
            <a:fillRect/>
          </a:stretch>
        </p:blipFill>
        <p:spPr bwMode="auto">
          <a:xfrm>
            <a:off x="827088" y="1844675"/>
            <a:ext cx="74168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Box 3">
            <a:extLst>
              <a:ext uri="{FF2B5EF4-FFF2-40B4-BE49-F238E27FC236}">
                <a16:creationId xmlns:a16="http://schemas.microsoft.com/office/drawing/2014/main" id="{67A99B10-BE43-0221-F1EC-F4FABCD8AED3}"/>
              </a:ext>
            </a:extLst>
          </p:cNvPr>
          <p:cNvSpPr txBox="1">
            <a:spLocks noChangeArrowheads="1"/>
          </p:cNvSpPr>
          <p:nvPr/>
        </p:nvSpPr>
        <p:spPr bwMode="auto">
          <a:xfrm>
            <a:off x="827088" y="6308725"/>
            <a:ext cx="741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6. CLOUD FILES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Content Placeholder 3">
            <a:extLst>
              <a:ext uri="{FF2B5EF4-FFF2-40B4-BE49-F238E27FC236}">
                <a16:creationId xmlns:a16="http://schemas.microsoft.com/office/drawing/2014/main" id="{4EA19AAB-5240-8BF0-D498-EE02AEA7C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875582"/>
            <a:ext cx="7886700" cy="4251424"/>
          </a:xfrm>
        </p:spPr>
      </p:pic>
      <p:sp>
        <p:nvSpPr>
          <p:cNvPr id="32771" name="TextBox 4">
            <a:extLst>
              <a:ext uri="{FF2B5EF4-FFF2-40B4-BE49-F238E27FC236}">
                <a16:creationId xmlns:a16="http://schemas.microsoft.com/office/drawing/2014/main" id="{EB6BBD24-40C1-95A6-9B31-0A54DBFC30C1}"/>
              </a:ext>
            </a:extLst>
          </p:cNvPr>
          <p:cNvSpPr txBox="1">
            <a:spLocks noChangeArrowheads="1"/>
          </p:cNvSpPr>
          <p:nvPr/>
        </p:nvSpPr>
        <p:spPr bwMode="auto">
          <a:xfrm>
            <a:off x="612775" y="6308725"/>
            <a:ext cx="815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7 REVIEWS OF CS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DB1694D1-5634-8CD4-3567-FFCC0210A3B5}"/>
              </a:ext>
            </a:extLst>
          </p:cNvPr>
          <p:cNvPicPr>
            <a:picLocks noChangeAspect="1"/>
          </p:cNvPicPr>
          <p:nvPr/>
        </p:nvPicPr>
        <p:blipFill>
          <a:blip r:embed="rId2">
            <a:extLst>
              <a:ext uri="{28A0092B-C50C-407E-A947-70E740481C1C}">
                <a14:useLocalDpi xmlns:a14="http://schemas.microsoft.com/office/drawing/2010/main" val="0"/>
              </a:ext>
            </a:extLst>
          </a:blip>
          <a:srcRect t="9618" r="1518" b="7399"/>
          <a:stretch>
            <a:fillRect/>
          </a:stretch>
        </p:blipFill>
        <p:spPr bwMode="auto">
          <a:xfrm>
            <a:off x="684213" y="1844675"/>
            <a:ext cx="755967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Box 3">
            <a:extLst>
              <a:ext uri="{FF2B5EF4-FFF2-40B4-BE49-F238E27FC236}">
                <a16:creationId xmlns:a16="http://schemas.microsoft.com/office/drawing/2014/main" id="{48B2C834-8C3E-F385-BF7D-BB8886E26C15}"/>
              </a:ext>
            </a:extLst>
          </p:cNvPr>
          <p:cNvSpPr txBox="1">
            <a:spLocks noChangeArrowheads="1"/>
          </p:cNvSpPr>
          <p:nvPr/>
        </p:nvSpPr>
        <p:spPr bwMode="auto">
          <a:xfrm>
            <a:off x="684213" y="6269038"/>
            <a:ext cx="7559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8. END USER PAGE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Content Placeholder 3">
            <a:extLst>
              <a:ext uri="{FF2B5EF4-FFF2-40B4-BE49-F238E27FC236}">
                <a16:creationId xmlns:a16="http://schemas.microsoft.com/office/drawing/2014/main" id="{5DC7518E-7AC6-1DB8-AD2A-54D631D8B1A4}"/>
              </a:ext>
            </a:extLst>
          </p:cNvPr>
          <p:cNvPicPr>
            <a:picLocks noChangeAspect="1"/>
          </p:cNvPicPr>
          <p:nvPr/>
        </p:nvPicPr>
        <p:blipFill>
          <a:blip r:embed="rId2">
            <a:extLst>
              <a:ext uri="{28A0092B-C50C-407E-A947-70E740481C1C}">
                <a14:useLocalDpi xmlns:a14="http://schemas.microsoft.com/office/drawing/2010/main" val="0"/>
              </a:ext>
            </a:extLst>
          </a:blip>
          <a:srcRect l="980" t="10007" r="1961" b="12202"/>
          <a:stretch>
            <a:fillRect/>
          </a:stretch>
        </p:blipFill>
        <p:spPr bwMode="auto">
          <a:xfrm>
            <a:off x="827088" y="1916113"/>
            <a:ext cx="74898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4">
            <a:extLst>
              <a:ext uri="{FF2B5EF4-FFF2-40B4-BE49-F238E27FC236}">
                <a16:creationId xmlns:a16="http://schemas.microsoft.com/office/drawing/2014/main" id="{DF1C2E4D-DB80-F046-60F6-048F55A87077}"/>
              </a:ext>
            </a:extLst>
          </p:cNvPr>
          <p:cNvSpPr txBox="1">
            <a:spLocks noChangeArrowheads="1"/>
          </p:cNvSpPr>
          <p:nvPr/>
        </p:nvSpPr>
        <p:spPr bwMode="auto">
          <a:xfrm>
            <a:off x="836613" y="6264275"/>
            <a:ext cx="7488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9. CLOUD SERVER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BC81FEBF-FF7B-8579-CAD8-5B8123622636}"/>
              </a:ext>
            </a:extLst>
          </p:cNvPr>
          <p:cNvSpPr>
            <a:spLocks noGrp="1"/>
          </p:cNvSpPr>
          <p:nvPr>
            <p:ph type="title"/>
          </p:nvPr>
        </p:nvSpPr>
        <p:spPr>
          <a:xfrm>
            <a:off x="381000" y="609600"/>
            <a:ext cx="8305799" cy="641350"/>
          </a:xfrm>
        </p:spPr>
        <p:txBody>
          <a:bodyPr/>
          <a:lstStyle/>
          <a:p>
            <a:pPr marL="571500" indent="-571500">
              <a:buFont typeface="Wingdings" panose="05000000000000000000" pitchFamily="2" charset="2"/>
              <a:buChar char="v"/>
            </a:pPr>
            <a:r>
              <a:rPr lang="en-US" altLang="en-US" sz="3600" b="1" dirty="0">
                <a:latin typeface="Times New Roman" panose="02020603050405020304" pitchFamily="18" charset="0"/>
                <a:cs typeface="Times New Roman" panose="02020603050405020304" pitchFamily="18" charset="0"/>
              </a:rPr>
              <a:t>INTRODUCTION</a:t>
            </a:r>
          </a:p>
        </p:txBody>
      </p:sp>
      <p:sp>
        <p:nvSpPr>
          <p:cNvPr id="8195" name="Content Placeholder 2">
            <a:extLst>
              <a:ext uri="{FF2B5EF4-FFF2-40B4-BE49-F238E27FC236}">
                <a16:creationId xmlns:a16="http://schemas.microsoft.com/office/drawing/2014/main" id="{EF1C3046-F0DC-DC0B-1D91-B33EA4A6E950}"/>
              </a:ext>
            </a:extLst>
          </p:cNvPr>
          <p:cNvSpPr>
            <a:spLocks noGrp="1"/>
          </p:cNvSpPr>
          <p:nvPr>
            <p:ph idx="1"/>
          </p:nvPr>
        </p:nvSpPr>
        <p:spPr>
          <a:xfrm>
            <a:off x="228603" y="1295400"/>
            <a:ext cx="8305798" cy="5105400"/>
          </a:xfrm>
        </p:spPr>
        <p:txBody>
          <a:bodyPr>
            <a:normAutofit fontScale="92500"/>
          </a:bodyPr>
          <a:lstStyle/>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 Guides investment decisions by forecasting market trends, Manages investment risks through predictive analysis.</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 Tackles the complexity and volatility of financial markets, Identifies hidden patterns in historical data for predictive insights.</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 Uses techniques such as technical analysis, fundamental analysis, time series prediction, and machine learning.</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 Analyzes the impact of real-time news on stock prices through text mining.</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 Develops a model that predicts stock trends using both quantitative data and news articles.</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 Measures the effect of global events on stock markets.</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 Enhances prediction accuracy by integrating multiple data sources and techniques.</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 Aims to improve investment strategies with advanced data analysis and machine learning.</a:t>
            </a:r>
            <a:endParaRPr lang="en-US" alt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Content Placeholder 3">
            <a:extLst>
              <a:ext uri="{FF2B5EF4-FFF2-40B4-BE49-F238E27FC236}">
                <a16:creationId xmlns:a16="http://schemas.microsoft.com/office/drawing/2014/main" id="{924F414B-82C9-DD89-8A49-926C06EC6666}"/>
              </a:ext>
            </a:extLst>
          </p:cNvPr>
          <p:cNvPicPr>
            <a:picLocks noChangeAspect="1"/>
          </p:cNvPicPr>
          <p:nvPr/>
        </p:nvPicPr>
        <p:blipFill>
          <a:blip r:embed="rId2">
            <a:extLst>
              <a:ext uri="{28A0092B-C50C-407E-A947-70E740481C1C}">
                <a14:useLocalDpi xmlns:a14="http://schemas.microsoft.com/office/drawing/2010/main" val="0"/>
              </a:ext>
            </a:extLst>
          </a:blip>
          <a:srcRect t="9383" r="1984" b="9148"/>
          <a:stretch>
            <a:fillRect/>
          </a:stretch>
        </p:blipFill>
        <p:spPr bwMode="auto">
          <a:xfrm>
            <a:off x="612775" y="1844675"/>
            <a:ext cx="799147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4">
            <a:extLst>
              <a:ext uri="{FF2B5EF4-FFF2-40B4-BE49-F238E27FC236}">
                <a16:creationId xmlns:a16="http://schemas.microsoft.com/office/drawing/2014/main" id="{EAFB4621-0A50-26B6-E9A2-E7682412880D}"/>
              </a:ext>
            </a:extLst>
          </p:cNvPr>
          <p:cNvSpPr txBox="1">
            <a:spLocks noChangeArrowheads="1"/>
          </p:cNvSpPr>
          <p:nvPr/>
        </p:nvSpPr>
        <p:spPr bwMode="auto">
          <a:xfrm>
            <a:off x="612775" y="6270625"/>
            <a:ext cx="799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10. CLOUD SERVER LOGIN PAGE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Content Placeholder 3">
            <a:extLst>
              <a:ext uri="{FF2B5EF4-FFF2-40B4-BE49-F238E27FC236}">
                <a16:creationId xmlns:a16="http://schemas.microsoft.com/office/drawing/2014/main" id="{97CD9578-F061-928A-7F36-8B4764EC6B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9364" y="2134133"/>
            <a:ext cx="5525271" cy="3734321"/>
          </a:xfrm>
        </p:spPr>
      </p:pic>
      <p:sp>
        <p:nvSpPr>
          <p:cNvPr id="36867" name="TextBox 3">
            <a:extLst>
              <a:ext uri="{FF2B5EF4-FFF2-40B4-BE49-F238E27FC236}">
                <a16:creationId xmlns:a16="http://schemas.microsoft.com/office/drawing/2014/main" id="{05620004-A830-3493-48F1-8089FEDC8661}"/>
              </a:ext>
            </a:extLst>
          </p:cNvPr>
          <p:cNvSpPr txBox="1">
            <a:spLocks noChangeArrowheads="1"/>
          </p:cNvSpPr>
          <p:nvPr/>
        </p:nvSpPr>
        <p:spPr bwMode="auto">
          <a:xfrm>
            <a:off x="900113" y="6146800"/>
            <a:ext cx="720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11. CLOUD SERVER MENU</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Content Placeholder 3">
            <a:extLst>
              <a:ext uri="{FF2B5EF4-FFF2-40B4-BE49-F238E27FC236}">
                <a16:creationId xmlns:a16="http://schemas.microsoft.com/office/drawing/2014/main" id="{34179B97-4478-4781-A7CF-AB4FA67E14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875582"/>
            <a:ext cx="7886700" cy="4251424"/>
          </a:xfrm>
        </p:spPr>
      </p:pic>
      <p:sp>
        <p:nvSpPr>
          <p:cNvPr id="37891" name="TextBox 5">
            <a:extLst>
              <a:ext uri="{FF2B5EF4-FFF2-40B4-BE49-F238E27FC236}">
                <a16:creationId xmlns:a16="http://schemas.microsoft.com/office/drawing/2014/main" id="{7629D010-6A01-9E6F-D3ED-95D6065F12FD}"/>
              </a:ext>
            </a:extLst>
          </p:cNvPr>
          <p:cNvSpPr txBox="1">
            <a:spLocks noChangeArrowheads="1"/>
          </p:cNvSpPr>
          <p:nvPr/>
        </p:nvSpPr>
        <p:spPr bwMode="auto">
          <a:xfrm>
            <a:off x="612775" y="6308725"/>
            <a:ext cx="815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12 CLOUD SERVER FILES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a:extLst>
              <a:ext uri="{FF2B5EF4-FFF2-40B4-BE49-F238E27FC236}">
                <a16:creationId xmlns:a16="http://schemas.microsoft.com/office/drawing/2014/main" id="{33F4EAEA-EE94-873E-2175-098AA4F53573}"/>
              </a:ext>
            </a:extLst>
          </p:cNvPr>
          <p:cNvPicPr>
            <a:picLocks noChangeAspect="1"/>
          </p:cNvPicPr>
          <p:nvPr/>
        </p:nvPicPr>
        <p:blipFill>
          <a:blip r:embed="rId2">
            <a:extLst>
              <a:ext uri="{28A0092B-C50C-407E-A947-70E740481C1C}">
                <a14:useLocalDpi xmlns:a14="http://schemas.microsoft.com/office/drawing/2010/main" val="0"/>
              </a:ext>
            </a:extLst>
          </a:blip>
          <a:srcRect l="557" t="10243" r="2322" b="7243"/>
          <a:stretch>
            <a:fillRect/>
          </a:stretch>
        </p:blipFill>
        <p:spPr bwMode="auto">
          <a:xfrm>
            <a:off x="755650" y="1844675"/>
            <a:ext cx="7704138"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Box 2">
            <a:extLst>
              <a:ext uri="{FF2B5EF4-FFF2-40B4-BE49-F238E27FC236}">
                <a16:creationId xmlns:a16="http://schemas.microsoft.com/office/drawing/2014/main" id="{20E701F9-C3D7-E260-4EAE-3EB633A72714}"/>
              </a:ext>
            </a:extLst>
          </p:cNvPr>
          <p:cNvSpPr txBox="1">
            <a:spLocks noChangeArrowheads="1"/>
          </p:cNvSpPr>
          <p:nvPr/>
        </p:nvSpPr>
        <p:spPr bwMode="auto">
          <a:xfrm>
            <a:off x="755650" y="6308725"/>
            <a:ext cx="7704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13. LIST OF CLOUD FILES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Content Placeholder 3">
            <a:extLst>
              <a:ext uri="{FF2B5EF4-FFF2-40B4-BE49-F238E27FC236}">
                <a16:creationId xmlns:a16="http://schemas.microsoft.com/office/drawing/2014/main" id="{D7307E7D-A199-8A71-BFAD-BE378ACC19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875582"/>
            <a:ext cx="7886700" cy="4251424"/>
          </a:xfrm>
        </p:spPr>
      </p:pic>
      <p:sp>
        <p:nvSpPr>
          <p:cNvPr id="39939" name="TextBox 3">
            <a:extLst>
              <a:ext uri="{FF2B5EF4-FFF2-40B4-BE49-F238E27FC236}">
                <a16:creationId xmlns:a16="http://schemas.microsoft.com/office/drawing/2014/main" id="{01172391-9F8A-BA84-22B5-2E1004FC4C03}"/>
              </a:ext>
            </a:extLst>
          </p:cNvPr>
          <p:cNvSpPr txBox="1">
            <a:spLocks noChangeArrowheads="1"/>
          </p:cNvSpPr>
          <p:nvPr/>
        </p:nvSpPr>
        <p:spPr bwMode="auto">
          <a:xfrm>
            <a:off x="842963" y="6237288"/>
            <a:ext cx="792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14.  ATTACKER DETAILS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a:extLst>
              <a:ext uri="{FF2B5EF4-FFF2-40B4-BE49-F238E27FC236}">
                <a16:creationId xmlns:a16="http://schemas.microsoft.com/office/drawing/2014/main" id="{C6BD6C55-6DA9-8E63-2643-BC37D2B0EEBA}"/>
              </a:ext>
            </a:extLst>
          </p:cNvPr>
          <p:cNvPicPr>
            <a:picLocks noChangeAspect="1"/>
          </p:cNvPicPr>
          <p:nvPr/>
        </p:nvPicPr>
        <p:blipFill>
          <a:blip r:embed="rId2">
            <a:extLst>
              <a:ext uri="{28A0092B-C50C-407E-A947-70E740481C1C}">
                <a14:useLocalDpi xmlns:a14="http://schemas.microsoft.com/office/drawing/2010/main" val="0"/>
              </a:ext>
            </a:extLst>
          </a:blip>
          <a:srcRect t="11380" r="2318" b="6775"/>
          <a:stretch>
            <a:fillRect/>
          </a:stretch>
        </p:blipFill>
        <p:spPr bwMode="auto">
          <a:xfrm>
            <a:off x="900113" y="1844675"/>
            <a:ext cx="7704137"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Box 6">
            <a:extLst>
              <a:ext uri="{FF2B5EF4-FFF2-40B4-BE49-F238E27FC236}">
                <a16:creationId xmlns:a16="http://schemas.microsoft.com/office/drawing/2014/main" id="{BA9198C9-C5C5-6DD2-5AC5-D30883B18E33}"/>
              </a:ext>
            </a:extLst>
          </p:cNvPr>
          <p:cNvSpPr txBox="1">
            <a:spLocks noChangeArrowheads="1"/>
          </p:cNvSpPr>
          <p:nvPr/>
        </p:nvSpPr>
        <p:spPr bwMode="auto">
          <a:xfrm>
            <a:off x="900113" y="6381750"/>
            <a:ext cx="7704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15. LIST OF END USERS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a:extLst>
              <a:ext uri="{FF2B5EF4-FFF2-40B4-BE49-F238E27FC236}">
                <a16:creationId xmlns:a16="http://schemas.microsoft.com/office/drawing/2014/main" id="{453A339D-613B-F930-781D-5306A8D781E5}"/>
              </a:ext>
            </a:extLst>
          </p:cNvPr>
          <p:cNvPicPr>
            <a:picLocks noChangeAspect="1"/>
          </p:cNvPicPr>
          <p:nvPr/>
        </p:nvPicPr>
        <p:blipFill>
          <a:blip r:embed="rId2">
            <a:extLst>
              <a:ext uri="{28A0092B-C50C-407E-A947-70E740481C1C}">
                <a14:useLocalDpi xmlns:a14="http://schemas.microsoft.com/office/drawing/2010/main" val="0"/>
              </a:ext>
            </a:extLst>
          </a:blip>
          <a:srcRect t="10243" r="2065" b="7533"/>
          <a:stretch>
            <a:fillRect/>
          </a:stretch>
        </p:blipFill>
        <p:spPr bwMode="auto">
          <a:xfrm>
            <a:off x="1042988" y="1773238"/>
            <a:ext cx="72739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3">
            <a:extLst>
              <a:ext uri="{FF2B5EF4-FFF2-40B4-BE49-F238E27FC236}">
                <a16:creationId xmlns:a16="http://schemas.microsoft.com/office/drawing/2014/main" id="{78657FB7-8833-73A9-0870-98949B41E969}"/>
              </a:ext>
            </a:extLst>
          </p:cNvPr>
          <p:cNvSpPr txBox="1">
            <a:spLocks noChangeArrowheads="1"/>
          </p:cNvSpPr>
          <p:nvPr/>
        </p:nvSpPr>
        <p:spPr bwMode="auto">
          <a:xfrm>
            <a:off x="1042988" y="6381750"/>
            <a:ext cx="7273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16. LIST OF DATA OWNERS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
            <a:extLst>
              <a:ext uri="{FF2B5EF4-FFF2-40B4-BE49-F238E27FC236}">
                <a16:creationId xmlns:a16="http://schemas.microsoft.com/office/drawing/2014/main" id="{67E416C8-A569-3FC2-0008-3EF8820A80C8}"/>
              </a:ext>
            </a:extLst>
          </p:cNvPr>
          <p:cNvPicPr>
            <a:picLocks noChangeAspect="1"/>
          </p:cNvPicPr>
          <p:nvPr/>
        </p:nvPicPr>
        <p:blipFill>
          <a:blip r:embed="rId2">
            <a:extLst>
              <a:ext uri="{28A0092B-C50C-407E-A947-70E740481C1C}">
                <a14:useLocalDpi xmlns:a14="http://schemas.microsoft.com/office/drawing/2010/main" val="0"/>
              </a:ext>
            </a:extLst>
          </a:blip>
          <a:srcRect t="10909" r="2187" b="7014"/>
          <a:stretch>
            <a:fillRect/>
          </a:stretch>
        </p:blipFill>
        <p:spPr bwMode="auto">
          <a:xfrm>
            <a:off x="900113" y="1844675"/>
            <a:ext cx="74168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Box 5">
            <a:extLst>
              <a:ext uri="{FF2B5EF4-FFF2-40B4-BE49-F238E27FC236}">
                <a16:creationId xmlns:a16="http://schemas.microsoft.com/office/drawing/2014/main" id="{472442AD-0C4D-82C7-8866-0BDDC435DB5F}"/>
              </a:ext>
            </a:extLst>
          </p:cNvPr>
          <p:cNvSpPr txBox="1">
            <a:spLocks noChangeArrowheads="1"/>
          </p:cNvSpPr>
          <p:nvPr/>
        </p:nvSpPr>
        <p:spPr bwMode="auto">
          <a:xfrm>
            <a:off x="900113" y="6326188"/>
            <a:ext cx="741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17. TPA MENU</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a:extLst>
              <a:ext uri="{FF2B5EF4-FFF2-40B4-BE49-F238E27FC236}">
                <a16:creationId xmlns:a16="http://schemas.microsoft.com/office/drawing/2014/main" id="{81C7D8C6-1A31-FD32-74CE-9CDD70807C31}"/>
              </a:ext>
            </a:extLst>
          </p:cNvPr>
          <p:cNvPicPr>
            <a:picLocks noChangeAspect="1"/>
          </p:cNvPicPr>
          <p:nvPr/>
        </p:nvPicPr>
        <p:blipFill>
          <a:blip r:embed="rId2">
            <a:extLst>
              <a:ext uri="{28A0092B-C50C-407E-A947-70E740481C1C}">
                <a14:useLocalDpi xmlns:a14="http://schemas.microsoft.com/office/drawing/2010/main" val="0"/>
              </a:ext>
            </a:extLst>
          </a:blip>
          <a:srcRect t="10115" r="1689" b="8427"/>
          <a:stretch>
            <a:fillRect/>
          </a:stretch>
        </p:blipFill>
        <p:spPr bwMode="auto">
          <a:xfrm>
            <a:off x="1101725" y="1989138"/>
            <a:ext cx="7070725"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4">
            <a:extLst>
              <a:ext uri="{FF2B5EF4-FFF2-40B4-BE49-F238E27FC236}">
                <a16:creationId xmlns:a16="http://schemas.microsoft.com/office/drawing/2014/main" id="{ABD2C7FE-9C62-7DD5-1EC6-78D8356D30C0}"/>
              </a:ext>
            </a:extLst>
          </p:cNvPr>
          <p:cNvSpPr txBox="1">
            <a:spLocks noChangeArrowheads="1"/>
          </p:cNvSpPr>
          <p:nvPr/>
        </p:nvSpPr>
        <p:spPr bwMode="auto">
          <a:xfrm>
            <a:off x="1101725" y="6308725"/>
            <a:ext cx="7070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18. TPA LOGIN PAGE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3">
            <a:extLst>
              <a:ext uri="{FF2B5EF4-FFF2-40B4-BE49-F238E27FC236}">
                <a16:creationId xmlns:a16="http://schemas.microsoft.com/office/drawing/2014/main" id="{B283A444-7CD5-4DAC-4A2F-8F96B310D5C0}"/>
              </a:ext>
            </a:extLst>
          </p:cNvPr>
          <p:cNvSpPr txBox="1">
            <a:spLocks noChangeArrowheads="1"/>
          </p:cNvSpPr>
          <p:nvPr/>
        </p:nvSpPr>
        <p:spPr bwMode="auto">
          <a:xfrm>
            <a:off x="971550" y="6237288"/>
            <a:ext cx="7200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IN" altLang="en-US"/>
              <a:t>FIG 19. LIST OF CLOUD FILES </a:t>
            </a:r>
          </a:p>
        </p:txBody>
      </p:sp>
      <p:pic>
        <p:nvPicPr>
          <p:cNvPr id="45059" name="Content Placeholder 7">
            <a:extLst>
              <a:ext uri="{FF2B5EF4-FFF2-40B4-BE49-F238E27FC236}">
                <a16:creationId xmlns:a16="http://schemas.microsoft.com/office/drawing/2014/main" id="{F98AB673-CF23-752E-6E9B-B9982D5044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875582"/>
            <a:ext cx="7886700" cy="4251424"/>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F4DB225-25F4-9F59-4E72-804198944CBB}"/>
              </a:ext>
            </a:extLst>
          </p:cNvPr>
          <p:cNvSpPr>
            <a:spLocks noGrp="1"/>
          </p:cNvSpPr>
          <p:nvPr>
            <p:ph type="title"/>
          </p:nvPr>
        </p:nvSpPr>
        <p:spPr>
          <a:xfrm>
            <a:off x="179387" y="365127"/>
            <a:ext cx="8335963" cy="1082674"/>
          </a:xfrm>
        </p:spPr>
        <p:txBody>
          <a:bodyPr/>
          <a:lstStyle/>
          <a:p>
            <a:pPr marL="571500" indent="-571500">
              <a:buFont typeface="Wingdings" panose="05000000000000000000" pitchFamily="2" charset="2"/>
              <a:buChar char="v"/>
            </a:pPr>
            <a:r>
              <a:rPr lang="en-US" altLang="en-US" sz="3600" b="1" dirty="0">
                <a:latin typeface="Times New Roman" panose="02020603050405020304" pitchFamily="18" charset="0"/>
                <a:cs typeface="Times New Roman" panose="02020603050405020304" pitchFamily="18" charset="0"/>
              </a:rPr>
              <a:t>ABSTRACT</a:t>
            </a:r>
          </a:p>
        </p:txBody>
      </p:sp>
      <p:sp>
        <p:nvSpPr>
          <p:cNvPr id="9219" name="Content Placeholder 2">
            <a:extLst>
              <a:ext uri="{FF2B5EF4-FFF2-40B4-BE49-F238E27FC236}">
                <a16:creationId xmlns:a16="http://schemas.microsoft.com/office/drawing/2014/main" id="{84A46BEA-2C26-CFE4-BB10-629AA083D8C3}"/>
              </a:ext>
            </a:extLst>
          </p:cNvPr>
          <p:cNvSpPr>
            <a:spLocks noGrp="1"/>
          </p:cNvSpPr>
          <p:nvPr>
            <p:ph idx="1"/>
          </p:nvPr>
        </p:nvSpPr>
        <p:spPr>
          <a:xfrm>
            <a:off x="179388" y="1295400"/>
            <a:ext cx="8785225" cy="5334000"/>
          </a:xfrm>
        </p:spPr>
        <p:txBody>
          <a:bodyPr>
            <a:normAutofit/>
          </a:bodyPr>
          <a:lstStyle/>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Historic data holds essential memory for predicting future market trends.</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Data mining helps investors discover hidden patterns in historical data.</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Stock market prediction is a challenging task in financial time series prediction.</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Data analysis can predict if future stock prices will increase or decrease.</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Examines the impact of various global events on stock markets.</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Stock market prediction can be viewed as a specific data mining problem.</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Text mining measures the effect of real-time news on stock prices.</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Uses different techniques and strategies to predict market fluctuations.</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Presents a model that predicts stock trend changes by analyzing news articles.</a:t>
            </a:r>
          </a:p>
          <a:p>
            <a:pPr algn="just">
              <a:lnSpc>
                <a:spcPct val="150000"/>
              </a:lnSpc>
              <a:buFont typeface="Wingdings" panose="05000000000000000000" pitchFamily="2" charset="2"/>
              <a:buChar char="q"/>
            </a:pPr>
            <a:r>
              <a:rPr lang="en-US" altLang="en-US" sz="1800" dirty="0">
                <a:latin typeface="Times New Roman" panose="02020603050405020304" pitchFamily="18" charset="0"/>
                <a:ea typeface="Calibri" panose="020F0502020204030204" pitchFamily="34" charset="0"/>
                <a:cs typeface="Times New Roman" panose="02020603050405020304" pitchFamily="18" charset="0"/>
              </a:rPr>
              <a:t>News articles are rich in information and often superior to numeric data for prediction.</a:t>
            </a:r>
            <a:endParaRPr lang="en-US" alt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q"/>
            </a:pPr>
            <a:endParaRPr lang="en-US" altLang="en-US" sz="1800" dirty="0"/>
          </a:p>
          <a:p>
            <a:pPr algn="just"/>
            <a:endParaRPr lang="en-US"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AE53DFFB-28C7-9075-1364-71F70E379A5F}"/>
              </a:ext>
            </a:extLst>
          </p:cNvPr>
          <p:cNvSpPr>
            <a:spLocks noGrp="1"/>
          </p:cNvSpPr>
          <p:nvPr>
            <p:ph type="title"/>
          </p:nvPr>
        </p:nvSpPr>
        <p:spPr>
          <a:xfrm>
            <a:off x="612775" y="153988"/>
            <a:ext cx="8153400" cy="990600"/>
          </a:xfrm>
        </p:spPr>
        <p:txBody>
          <a:bodyPr/>
          <a:lstStyle/>
          <a:p>
            <a:r>
              <a:rPr lang="en-US" altLang="en-US" sz="3600" b="1">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5358B246-2A29-6A71-D309-5FE4CCA15492}"/>
              </a:ext>
            </a:extLst>
          </p:cNvPr>
          <p:cNvSpPr>
            <a:spLocks noGrp="1"/>
          </p:cNvSpPr>
          <p:nvPr>
            <p:ph idx="1"/>
          </p:nvPr>
        </p:nvSpPr>
        <p:spPr>
          <a:xfrm>
            <a:off x="468313" y="1144588"/>
            <a:ext cx="8424862" cy="5380037"/>
          </a:xfrm>
        </p:spPr>
        <p:txBody>
          <a:bodyPr>
            <a:normAutofit/>
          </a:bodyPr>
          <a:lstStyle/>
          <a:p>
            <a:pPr marL="0" indent="0" fontAlgn="auto">
              <a:spcBef>
                <a:spcPts val="580"/>
              </a:spcBef>
              <a:spcAft>
                <a:spcPts val="1000"/>
              </a:spcAft>
              <a:buFont typeface="Wingdings 2"/>
              <a:buNone/>
              <a:defRPr/>
            </a:pPr>
            <a:r>
              <a:rPr lang="en-US" sz="1800" b="1" dirty="0">
                <a:latin typeface="Times New Roman" panose="02020603050405020304" pitchFamily="18" charset="0"/>
                <a:ea typeface="Times New Roman" panose="02020603050405020304" pitchFamily="18" charset="0"/>
              </a:rPr>
              <a:t> </a:t>
            </a:r>
            <a:endParaRPr lang="en-IN" sz="1800" dirty="0">
              <a:latin typeface="Calibri" panose="020F0502020204030204" pitchFamily="34" charset="0"/>
              <a:ea typeface="Calibri" panose="020F0502020204030204" pitchFamily="34" charset="0"/>
              <a:cs typeface="Calibri" panose="020F0502020204030204" pitchFamily="34" charset="0"/>
            </a:endParaRPr>
          </a:p>
          <a:p>
            <a:pPr marL="274320" indent="-274320" fontAlgn="auto">
              <a:spcBef>
                <a:spcPts val="580"/>
              </a:spcBef>
              <a:spcAft>
                <a:spcPts val="0"/>
              </a:spcAft>
              <a:buFont typeface="Wingdings" panose="05000000000000000000" pitchFamily="2" charset="2"/>
              <a:buChar char="q"/>
              <a:defRPr/>
            </a:pPr>
            <a:r>
              <a:rPr lang="en-US" sz="2100" dirty="0">
                <a:solidFill>
                  <a:srgbClr val="231F20"/>
                </a:solidFill>
                <a:latin typeface="Calibri" panose="020F0502020204030204" pitchFamily="34" charset="0"/>
                <a:ea typeface="Calibri" panose="020F0502020204030204" pitchFamily="34" charset="0"/>
                <a:cs typeface="Calibri" panose="020F0502020204030204" pitchFamily="34" charset="0"/>
              </a:rPr>
              <a:t>In this project, we have proposed a secure cloud storage  protocol for Dynamic Storage Cloud Security (DSCS I) based on a Secure Network Coding (SNC) protocol.</a:t>
            </a:r>
          </a:p>
          <a:p>
            <a:pPr marL="274320" indent="-274320" fontAlgn="auto">
              <a:spcBef>
                <a:spcPts val="580"/>
              </a:spcBef>
              <a:spcAft>
                <a:spcPts val="0"/>
              </a:spcAft>
              <a:buFont typeface="Wingdings" panose="05000000000000000000" pitchFamily="2" charset="2"/>
              <a:buChar char="q"/>
              <a:defRPr/>
            </a:pPr>
            <a:r>
              <a:rPr lang="en-US" sz="2100" dirty="0">
                <a:solidFill>
                  <a:srgbClr val="231F20"/>
                </a:solidFill>
                <a:latin typeface="Calibri" panose="020F0502020204030204" pitchFamily="34" charset="0"/>
                <a:ea typeface="Calibri" panose="020F0502020204030204" pitchFamily="34" charset="0"/>
                <a:cs typeface="Calibri" panose="020F0502020204030204" pitchFamily="34" charset="0"/>
              </a:rPr>
              <a:t>The first SNC-based DSCS protocol that is secure in the standard model and enjoys public verifiability.</a:t>
            </a:r>
          </a:p>
          <a:p>
            <a:pPr marL="274320" indent="-274320" fontAlgn="auto">
              <a:spcBef>
                <a:spcPts val="580"/>
              </a:spcBef>
              <a:spcAft>
                <a:spcPts val="0"/>
              </a:spcAft>
              <a:buFont typeface="Wingdings 2"/>
              <a:buChar char=""/>
              <a:defRPr/>
            </a:pPr>
            <a:r>
              <a:rPr lang="en-US" sz="2100" dirty="0">
                <a:solidFill>
                  <a:srgbClr val="231F20"/>
                </a:solidFill>
                <a:latin typeface="Calibri" panose="020F0502020204030204" pitchFamily="34" charset="0"/>
                <a:ea typeface="Calibri" panose="020F0502020204030204" pitchFamily="34" charset="0"/>
                <a:cs typeface="Calibri" panose="020F0502020204030204" pitchFamily="34" charset="0"/>
              </a:rPr>
              <a:t>A more efficient SNC protocol can give us a DSCS protocol with better efficiency.</a:t>
            </a:r>
          </a:p>
          <a:p>
            <a:pPr marL="274320" indent="-274320" fontAlgn="auto">
              <a:spcBef>
                <a:spcPts val="580"/>
              </a:spcBef>
              <a:spcAft>
                <a:spcPts val="0"/>
              </a:spcAft>
              <a:buFont typeface="Wingdings 2"/>
              <a:buChar char=""/>
              <a:defRPr/>
            </a:pPr>
            <a:r>
              <a:rPr lang="en-US" sz="2100" dirty="0">
                <a:solidFill>
                  <a:srgbClr val="231F20"/>
                </a:solidFill>
                <a:latin typeface="Calibri" panose="020F0502020204030204" pitchFamily="34" charset="0"/>
                <a:ea typeface="Calibri" panose="020F0502020204030204" pitchFamily="34" charset="0"/>
                <a:cs typeface="Calibri" panose="020F0502020204030204" pitchFamily="34" charset="0"/>
              </a:rPr>
              <a:t>We have also identified certain SNC protocols suitable for append-only data and constructed an efficient DSCS protocol (DSCS II) for append only data. </a:t>
            </a:r>
          </a:p>
          <a:p>
            <a:pPr marL="274320" indent="-274320" fontAlgn="auto">
              <a:spcBef>
                <a:spcPts val="580"/>
              </a:spcBef>
              <a:spcAft>
                <a:spcPts val="0"/>
              </a:spcAft>
              <a:buFont typeface="Wingdings 2"/>
              <a:buChar char=""/>
              <a:defRPr/>
            </a:pPr>
            <a:r>
              <a:rPr lang="en-US" sz="2100" dirty="0">
                <a:solidFill>
                  <a:srgbClr val="231F20"/>
                </a:solidFill>
                <a:latin typeface="Calibri" panose="020F0502020204030204" pitchFamily="34" charset="0"/>
                <a:ea typeface="Calibri" panose="020F0502020204030204" pitchFamily="34" charset="0"/>
                <a:cs typeface="Calibri" panose="020F0502020204030204" pitchFamily="34" charset="0"/>
              </a:rPr>
              <a:t>Finally, we have provided prototype implementations of DSCS I and DSCS II in order to show their practicality and compared the performance of DSCS I with that of an SNC-based secure cloud storage for static data.</a:t>
            </a:r>
            <a:endParaRPr lang="en-US" sz="2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2A650DE1-B339-22F8-6BB0-6B5F042B8CA5}"/>
              </a:ext>
            </a:extLst>
          </p:cNvPr>
          <p:cNvSpPr>
            <a:spLocks noGrp="1"/>
          </p:cNvSpPr>
          <p:nvPr>
            <p:ph type="title"/>
          </p:nvPr>
        </p:nvSpPr>
        <p:spPr/>
        <p:txBody>
          <a:bodyPr/>
          <a:lstStyle/>
          <a:p>
            <a:r>
              <a:rPr lang="en-US" altLang="en-US" sz="3600" b="1">
                <a:latin typeface="Times New Roman" panose="02020603050405020304" pitchFamily="18" charset="0"/>
                <a:cs typeface="Times New Roman" panose="02020603050405020304" pitchFamily="18" charset="0"/>
              </a:rPr>
              <a:t>REFERENCES</a:t>
            </a:r>
          </a:p>
        </p:txBody>
      </p:sp>
      <p:sp>
        <p:nvSpPr>
          <p:cNvPr id="47107" name="Content Placeholder 2">
            <a:extLst>
              <a:ext uri="{FF2B5EF4-FFF2-40B4-BE49-F238E27FC236}">
                <a16:creationId xmlns:a16="http://schemas.microsoft.com/office/drawing/2014/main" id="{BF02DE47-801C-EC62-AEE0-EA5A3DECDC92}"/>
              </a:ext>
            </a:extLst>
          </p:cNvPr>
          <p:cNvSpPr>
            <a:spLocks noGrp="1"/>
          </p:cNvSpPr>
          <p:nvPr>
            <p:ph idx="1"/>
          </p:nvPr>
        </p:nvSpPr>
        <p:spPr>
          <a:xfrm>
            <a:off x="495300" y="1844675"/>
            <a:ext cx="8153400" cy="4495800"/>
          </a:xfrm>
        </p:spPr>
        <p:txBody>
          <a:bodyPr/>
          <a:lstStyle/>
          <a:p>
            <a:pPr>
              <a:buFont typeface="Wingdings" panose="05000000000000000000" pitchFamily="2" charset="2"/>
              <a:buChar char="q"/>
            </a:pPr>
            <a:r>
              <a:rPr lang="en-US" altLang="en-US" sz="2400">
                <a:latin typeface="Calibri" panose="020F0502020204030204" pitchFamily="34" charset="0"/>
                <a:cs typeface="Calibri" panose="020F0502020204030204" pitchFamily="34" charset="0"/>
              </a:rPr>
              <a:t>M. E. Porter, Competitive Strategy: Techniques for ,“</a:t>
            </a:r>
            <a:r>
              <a:rPr lang="en-US" altLang="en-US" sz="2400" b="1">
                <a:latin typeface="Calibri" panose="020F0502020204030204" pitchFamily="34" charset="0"/>
                <a:cs typeface="Calibri" panose="020F0502020204030204" pitchFamily="34" charset="0"/>
              </a:rPr>
              <a:t>Analyzing Industries and Competitors</a:t>
            </a:r>
            <a:r>
              <a:rPr lang="en-US" altLang="en-US" sz="2400">
                <a:latin typeface="Calibri" panose="020F0502020204030204" pitchFamily="34" charset="0"/>
                <a:cs typeface="Calibri" panose="020F0502020204030204" pitchFamily="34" charset="0"/>
              </a:rPr>
              <a:t>” Free Press, 1980.</a:t>
            </a:r>
            <a:endParaRPr lang="en-IN" altLang="en-US" sz="2400">
              <a:latin typeface="Calibri" panose="020F0502020204030204" pitchFamily="34" charset="0"/>
              <a:cs typeface="Calibri" panose="020F0502020204030204" pitchFamily="34" charset="0"/>
            </a:endParaRPr>
          </a:p>
          <a:p>
            <a:pPr>
              <a:buFont typeface="Wingdings" panose="05000000000000000000" pitchFamily="2" charset="2"/>
              <a:buChar char="q"/>
            </a:pPr>
            <a:r>
              <a:rPr lang="en-US" altLang="en-US" sz="2400">
                <a:latin typeface="Calibri" panose="020F0502020204030204" pitchFamily="34" charset="0"/>
                <a:cs typeface="Calibri" panose="020F0502020204030204" pitchFamily="34" charset="0"/>
              </a:rPr>
              <a:t>B. H. Clark and D. B. Montgomery, “</a:t>
            </a:r>
            <a:r>
              <a:rPr lang="en-US" altLang="en-US" sz="2400" b="1">
                <a:latin typeface="Calibri" panose="020F0502020204030204" pitchFamily="34" charset="0"/>
                <a:cs typeface="Calibri" panose="020F0502020204030204" pitchFamily="34" charset="0"/>
              </a:rPr>
              <a:t>Managerial Identification of Competitors</a:t>
            </a:r>
            <a:r>
              <a:rPr lang="en-US" altLang="en-US" sz="2400">
                <a:latin typeface="Calibri" panose="020F0502020204030204" pitchFamily="34" charset="0"/>
                <a:cs typeface="Calibri" panose="020F0502020204030204" pitchFamily="34" charset="0"/>
              </a:rPr>
              <a:t>” Journal of Marketing, 1999.</a:t>
            </a:r>
            <a:endParaRPr lang="en-IN" altLang="en-US" sz="2400">
              <a:latin typeface="Calibri" panose="020F0502020204030204" pitchFamily="34" charset="0"/>
              <a:cs typeface="Calibri" panose="020F0502020204030204" pitchFamily="34" charset="0"/>
            </a:endParaRPr>
          </a:p>
          <a:p>
            <a:pPr>
              <a:buFont typeface="Wingdings" panose="05000000000000000000" pitchFamily="2" charset="2"/>
              <a:buChar char="q"/>
            </a:pPr>
            <a:r>
              <a:rPr lang="en-US" altLang="en-US" sz="2400">
                <a:latin typeface="Calibri" panose="020F0502020204030204" pitchFamily="34" charset="0"/>
                <a:cs typeface="Calibri" panose="020F0502020204030204" pitchFamily="34" charset="0"/>
              </a:rPr>
              <a:t>W. T. Few, “</a:t>
            </a:r>
            <a:r>
              <a:rPr lang="en-US" altLang="en-US" sz="2400" b="1">
                <a:latin typeface="Calibri" panose="020F0502020204030204" pitchFamily="34" charset="0"/>
                <a:cs typeface="Calibri" panose="020F0502020204030204" pitchFamily="34" charset="0"/>
              </a:rPr>
              <a:t>Managerial competitor identification: Integrating the categorization, economic and organizational identity perspectives</a:t>
            </a:r>
            <a:r>
              <a:rPr lang="en-US" altLang="en-US" sz="2400">
                <a:latin typeface="Calibri" panose="020F0502020204030204" pitchFamily="34" charset="0"/>
                <a:cs typeface="Calibri" panose="020F0502020204030204" pitchFamily="34" charset="0"/>
              </a:rPr>
              <a:t>,” Doctoral Dissertaion, 2007.</a:t>
            </a:r>
            <a:endParaRPr lang="en-IN" altLang="en-US" sz="2400">
              <a:latin typeface="Calibri" panose="020F0502020204030204" pitchFamily="34" charset="0"/>
              <a:cs typeface="Calibri" panose="020F0502020204030204" pitchFamily="34" charset="0"/>
            </a:endParaRPr>
          </a:p>
          <a:p>
            <a:endParaRPr lang="en-US" altLang="en-US" sz="2800">
              <a:latin typeface="Calibri" panose="020F0502020204030204" pitchFamily="34" charset="0"/>
              <a:cs typeface="Calibri" panose="020F05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044FB76A-985A-2EF0-9FD6-362D5B3BE870}"/>
              </a:ext>
            </a:extLst>
          </p:cNvPr>
          <p:cNvSpPr>
            <a:spLocks noGrp="1"/>
          </p:cNvSpPr>
          <p:nvPr>
            <p:ph type="title"/>
          </p:nvPr>
        </p:nvSpPr>
        <p:spPr>
          <a:xfrm>
            <a:off x="536575" y="228600"/>
            <a:ext cx="8153400" cy="990600"/>
          </a:xfrm>
        </p:spPr>
        <p:txBody>
          <a:bodyPr/>
          <a:lstStyle/>
          <a:p>
            <a:r>
              <a:rPr lang="en-US" altLang="en-US"/>
              <a:t>LITERATURE SURVEY</a:t>
            </a:r>
            <a:endParaRPr lang="en-IN" altLang="en-US"/>
          </a:p>
        </p:txBody>
      </p:sp>
      <p:graphicFrame>
        <p:nvGraphicFramePr>
          <p:cNvPr id="8" name="Picture Placeholder 5">
            <a:extLst>
              <a:ext uri="{FF2B5EF4-FFF2-40B4-BE49-F238E27FC236}">
                <a16:creationId xmlns:a16="http://schemas.microsoft.com/office/drawing/2014/main" id="{1660FE95-03D7-DBCA-85F6-8338E52BD5EA}"/>
              </a:ext>
            </a:extLst>
          </p:cNvPr>
          <p:cNvGraphicFramePr>
            <a:graphicFrameLocks noGrp="1"/>
          </p:cNvGraphicFramePr>
          <p:nvPr/>
        </p:nvGraphicFramePr>
        <p:xfrm>
          <a:off x="684213" y="1844675"/>
          <a:ext cx="7704137" cy="5011738"/>
        </p:xfrm>
        <a:graphic>
          <a:graphicData uri="http://schemas.openxmlformats.org/drawingml/2006/table">
            <a:tbl>
              <a:tblPr/>
              <a:tblGrid>
                <a:gridCol w="514350">
                  <a:extLst>
                    <a:ext uri="{9D8B030D-6E8A-4147-A177-3AD203B41FA5}">
                      <a16:colId xmlns:a16="http://schemas.microsoft.com/office/drawing/2014/main" val="2652682048"/>
                    </a:ext>
                  </a:extLst>
                </a:gridCol>
                <a:gridCol w="1087437">
                  <a:extLst>
                    <a:ext uri="{9D8B030D-6E8A-4147-A177-3AD203B41FA5}">
                      <a16:colId xmlns:a16="http://schemas.microsoft.com/office/drawing/2014/main" val="474582596"/>
                    </a:ext>
                  </a:extLst>
                </a:gridCol>
                <a:gridCol w="1220788">
                  <a:extLst>
                    <a:ext uri="{9D8B030D-6E8A-4147-A177-3AD203B41FA5}">
                      <a16:colId xmlns:a16="http://schemas.microsoft.com/office/drawing/2014/main" val="1632793796"/>
                    </a:ext>
                  </a:extLst>
                </a:gridCol>
                <a:gridCol w="869950">
                  <a:extLst>
                    <a:ext uri="{9D8B030D-6E8A-4147-A177-3AD203B41FA5}">
                      <a16:colId xmlns:a16="http://schemas.microsoft.com/office/drawing/2014/main" val="3462417919"/>
                    </a:ext>
                  </a:extLst>
                </a:gridCol>
                <a:gridCol w="422275">
                  <a:extLst>
                    <a:ext uri="{9D8B030D-6E8A-4147-A177-3AD203B41FA5}">
                      <a16:colId xmlns:a16="http://schemas.microsoft.com/office/drawing/2014/main" val="3779758853"/>
                    </a:ext>
                  </a:extLst>
                </a:gridCol>
                <a:gridCol w="938212">
                  <a:extLst>
                    <a:ext uri="{9D8B030D-6E8A-4147-A177-3AD203B41FA5}">
                      <a16:colId xmlns:a16="http://schemas.microsoft.com/office/drawing/2014/main" val="3833158090"/>
                    </a:ext>
                  </a:extLst>
                </a:gridCol>
                <a:gridCol w="1016000">
                  <a:extLst>
                    <a:ext uri="{9D8B030D-6E8A-4147-A177-3AD203B41FA5}">
                      <a16:colId xmlns:a16="http://schemas.microsoft.com/office/drawing/2014/main" val="3368998224"/>
                    </a:ext>
                  </a:extLst>
                </a:gridCol>
                <a:gridCol w="917575">
                  <a:extLst>
                    <a:ext uri="{9D8B030D-6E8A-4147-A177-3AD203B41FA5}">
                      <a16:colId xmlns:a16="http://schemas.microsoft.com/office/drawing/2014/main" val="1210184348"/>
                    </a:ext>
                  </a:extLst>
                </a:gridCol>
                <a:gridCol w="717550">
                  <a:extLst>
                    <a:ext uri="{9D8B030D-6E8A-4147-A177-3AD203B41FA5}">
                      <a16:colId xmlns:a16="http://schemas.microsoft.com/office/drawing/2014/main" val="2515895391"/>
                    </a:ext>
                  </a:extLst>
                </a:gridCol>
              </a:tblGrid>
              <a:tr h="1611313">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S.No</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Author name</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Title of the paper</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Name of the journal/Conference</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Paper published year</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Proposed Algorithm name/Methodology name</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Merits</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Demerits</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Name of the parameters or Metrics or performance evaluated with their values</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16497694"/>
                  </a:ext>
                </a:extLst>
              </a:tr>
              <a:tr h="1057275">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1.</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Yanjie Song</a:t>
                      </a: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Efficient and Secure Image Encryption Algorithm Using a Novel Key-Substitution Architecture</a:t>
                      </a: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Institute of Electrical and Electronics Engineers</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2019</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Image Encryption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Algorithm</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Proposed substitution method which establish</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on s-boxes to different categories image encryption </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Algorithm</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Have every complete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Through</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Put process </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Simulation</a:t>
                      </a:r>
                      <a:r>
                        <a:rPr kumimoji="0" lang="en-US" altLang="en-US" sz="1000" b="1"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a:t>
                      </a: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Speed Analysis</a:t>
                      </a:r>
                      <a:r>
                        <a:rPr kumimoji="0" lang="en-US" altLang="en-US" sz="1000" b="1"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 </a:t>
                      </a: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3956001"/>
                  </a:ext>
                </a:extLst>
              </a:tr>
              <a:tr h="833438">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2.</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Heba M. Khater</a:t>
                      </a: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CryptograhicAccumulator-Based Schemefor CriticalData IntegrityVerificationin cloudstorage</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Institute of Electrical and Electronics Engineers</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2019</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Cryptographic accumulator provable data possession (CAPDP</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Verification process is self-reliant of the count of blocks being checked </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Data owner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must store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Accumulator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And tagre cord table</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Robustness,Stateless Verification </a:t>
                      </a: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5640251"/>
                  </a:ext>
                </a:extLst>
              </a:tr>
              <a:tr h="1143000">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3.</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Wei Feng&amp;Yigang He </a:t>
                      </a: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A Plain-Image-Related Chaotic Image Encryption Algorithm Based on DNA Sequence Operation and Discrete Algorithm</a:t>
                      </a: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International Journal of mechanical Engineering</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2019</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deoxyribonucleic acid (DNA) sequence operation and discrete logarithm</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Makes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Unwork able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or intruder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to deploy of</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Special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plain-imageattack.</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Algorithm</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Have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low encryption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efficiency</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Improved Effciency</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7269319"/>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Picture Placeholder 5">
            <a:extLst>
              <a:ext uri="{FF2B5EF4-FFF2-40B4-BE49-F238E27FC236}">
                <a16:creationId xmlns:a16="http://schemas.microsoft.com/office/drawing/2014/main" id="{F368AE54-C429-065A-A348-84FA5E41A126}"/>
              </a:ext>
            </a:extLst>
          </p:cNvPr>
          <p:cNvGraphicFramePr>
            <a:graphicFrameLocks noGrp="1"/>
          </p:cNvGraphicFramePr>
          <p:nvPr/>
        </p:nvGraphicFramePr>
        <p:xfrm>
          <a:off x="684213" y="1825625"/>
          <a:ext cx="7704137" cy="4627563"/>
        </p:xfrm>
        <a:graphic>
          <a:graphicData uri="http://schemas.openxmlformats.org/drawingml/2006/table">
            <a:tbl>
              <a:tblPr/>
              <a:tblGrid>
                <a:gridCol w="509587">
                  <a:extLst>
                    <a:ext uri="{9D8B030D-6E8A-4147-A177-3AD203B41FA5}">
                      <a16:colId xmlns:a16="http://schemas.microsoft.com/office/drawing/2014/main" val="69562738"/>
                    </a:ext>
                  </a:extLst>
                </a:gridCol>
                <a:gridCol w="1089025">
                  <a:extLst>
                    <a:ext uri="{9D8B030D-6E8A-4147-A177-3AD203B41FA5}">
                      <a16:colId xmlns:a16="http://schemas.microsoft.com/office/drawing/2014/main" val="2150210370"/>
                    </a:ext>
                  </a:extLst>
                </a:gridCol>
                <a:gridCol w="1220788">
                  <a:extLst>
                    <a:ext uri="{9D8B030D-6E8A-4147-A177-3AD203B41FA5}">
                      <a16:colId xmlns:a16="http://schemas.microsoft.com/office/drawing/2014/main" val="3783670182"/>
                    </a:ext>
                  </a:extLst>
                </a:gridCol>
                <a:gridCol w="871537">
                  <a:extLst>
                    <a:ext uri="{9D8B030D-6E8A-4147-A177-3AD203B41FA5}">
                      <a16:colId xmlns:a16="http://schemas.microsoft.com/office/drawing/2014/main" val="2071510349"/>
                    </a:ext>
                  </a:extLst>
                </a:gridCol>
                <a:gridCol w="422275">
                  <a:extLst>
                    <a:ext uri="{9D8B030D-6E8A-4147-A177-3AD203B41FA5}">
                      <a16:colId xmlns:a16="http://schemas.microsoft.com/office/drawing/2014/main" val="1301743722"/>
                    </a:ext>
                  </a:extLst>
                </a:gridCol>
                <a:gridCol w="936625">
                  <a:extLst>
                    <a:ext uri="{9D8B030D-6E8A-4147-A177-3AD203B41FA5}">
                      <a16:colId xmlns:a16="http://schemas.microsoft.com/office/drawing/2014/main" val="2934129573"/>
                    </a:ext>
                  </a:extLst>
                </a:gridCol>
                <a:gridCol w="1019175">
                  <a:extLst>
                    <a:ext uri="{9D8B030D-6E8A-4147-A177-3AD203B41FA5}">
                      <a16:colId xmlns:a16="http://schemas.microsoft.com/office/drawing/2014/main" val="1837062299"/>
                    </a:ext>
                  </a:extLst>
                </a:gridCol>
                <a:gridCol w="915988">
                  <a:extLst>
                    <a:ext uri="{9D8B030D-6E8A-4147-A177-3AD203B41FA5}">
                      <a16:colId xmlns:a16="http://schemas.microsoft.com/office/drawing/2014/main" val="3182070780"/>
                    </a:ext>
                  </a:extLst>
                </a:gridCol>
                <a:gridCol w="719137">
                  <a:extLst>
                    <a:ext uri="{9D8B030D-6E8A-4147-A177-3AD203B41FA5}">
                      <a16:colId xmlns:a16="http://schemas.microsoft.com/office/drawing/2014/main" val="2462248195"/>
                    </a:ext>
                  </a:extLst>
                </a:gridCol>
              </a:tblGrid>
              <a:tr h="1079500">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4.</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Lokesh Kumar&amp; Sushil Kumar Sharma</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rPr>
                        <a:t>Fast Phrased Search for Encrypted Cloud Storage</a:t>
                      </a: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000" b="0" i="0" u="none" strike="noStrike" cap="none" normalizeH="0" baseline="0">
                        <a:ln>
                          <a:noFill/>
                        </a:ln>
                        <a:solidFill>
                          <a:srgbClr val="333333"/>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SpringerLink</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2023</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AES Algorithm</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Algorithm ismodified toenhancetopmostspeed ortopmostspeedalongaadoptablerepositorycost </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Phrase searchbasedencryption forcloud storage isnotexploredate </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54545"/>
                          </a:solidFill>
                          <a:effectLst/>
                          <a:latin typeface="Times New Roman" panose="02020603050405020304" pitchFamily="18" charset="0"/>
                          <a:cs typeface="Times New Roman" panose="02020603050405020304" pitchFamily="18" charset="0"/>
                        </a:rPr>
                        <a:t>Fast Retrieval,better security</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8998891"/>
                  </a:ext>
                </a:extLst>
              </a:tr>
              <a:tr h="935038">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5.</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Poornima S,&amp;Nivetha M</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Authentication </a:t>
                      </a: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by Encrypted Negative Password</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International Journal of mechanical Engineering</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2020</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Encrypted Negative Password using a symmetric-key algorithm</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Technique is </a:t>
                      </a: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secure from look up table attack as dictionary</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Hashing</a:t>
                      </a: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technique isusedbutstillhave improvethe passwordsecurity</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Easy to integrate,Convenient to use</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505187"/>
                  </a:ext>
                </a:extLst>
              </a:tr>
              <a:tr h="1370013">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6.</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James Hoew,Ayesha Khalid</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PracticalDiscreteGaussianSamplers forLattice-BasedCryptography</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Institute of Electrical and Electronics Engineers</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2016</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111111"/>
                          </a:solidFill>
                          <a:effectLst/>
                          <a:latin typeface="Times New Roman" panose="02020603050405020304" pitchFamily="18" charset="0"/>
                          <a:cs typeface="Times New Roman" panose="02020603050405020304" pitchFamily="18" charset="0"/>
                        </a:rPr>
                        <a:t>LatticeBased Cryptograph</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Have strong enforcement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to conform secure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 communication especially when the message is encoding in elliptic curve </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Algorithm Is focus mostly inside channel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Time attacks </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Provides </a:t>
                      </a:r>
                      <a:r>
                        <a:rPr kumimoji="0" lang="en-US" altLang="en-US" sz="1000" b="0" i="0" u="none" strike="noStrike" cap="none" normalizeH="0" baseline="0">
                          <a:ln>
                            <a:noFill/>
                          </a:ln>
                          <a:solidFill>
                            <a:srgbClr val="333333"/>
                          </a:solidFill>
                          <a:effectLst/>
                          <a:latin typeface="Arial" panose="020B0604020202020204" pitchFamily="34" charset="0"/>
                          <a:cs typeface="Arial" panose="020B0604020202020204" pitchFamily="34" charset="0"/>
                        </a:rPr>
                        <a:t>versatility and efficiency</a:t>
                      </a:r>
                      <a:endPar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33320636"/>
                  </a:ext>
                </a:extLst>
              </a:tr>
              <a:tr h="1079500">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7.</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Huidan Hu&amp; Changlu Lin</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secure databackupscheme usingmulti-factorauthentication</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Journal of American Society for Information Science and technology</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2018</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12529"/>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212529"/>
                          </a:solidFill>
                          <a:effectLst/>
                          <a:latin typeface="Times New Roman" panose="02020603050405020304" pitchFamily="18" charset="0"/>
                          <a:cs typeface="Times New Roman" panose="02020603050405020304" pitchFamily="18" charset="0"/>
                        </a:rPr>
                        <a:t>Multi factor Authentication (MFA)</a:t>
                      </a: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US" altLang="en-US" sz="1000" b="1" i="0" u="none" strike="noStrike" cap="none" normalizeH="0" baseline="0">
                        <a:ln>
                          <a:noFill/>
                        </a:ln>
                        <a:solidFill>
                          <a:srgbClr val="212529"/>
                        </a:solidFill>
                        <a:effectLst/>
                        <a:latin typeface="Arial" panose="020B0604020202020204" pitchFamily="34" charset="0"/>
                        <a:cs typeface="Arial" panose="020B0604020202020204" pitchFamily="34"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Smartdevices lostand damagethey use, thepassword andbiometric forrecoveryprocess </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Purpose of deleting the key is duplicate by weak security backup </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Data backup</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6244258"/>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Picture Placeholder 5">
            <a:extLst>
              <a:ext uri="{FF2B5EF4-FFF2-40B4-BE49-F238E27FC236}">
                <a16:creationId xmlns:a16="http://schemas.microsoft.com/office/drawing/2014/main" id="{E2D7DC95-1EDA-61E8-20BE-7C2116667A08}"/>
              </a:ext>
            </a:extLst>
          </p:cNvPr>
          <p:cNvGraphicFramePr>
            <a:graphicFrameLocks noGrp="1"/>
          </p:cNvGraphicFramePr>
          <p:nvPr/>
        </p:nvGraphicFramePr>
        <p:xfrm>
          <a:off x="738188" y="2060575"/>
          <a:ext cx="7794625" cy="4656138"/>
        </p:xfrm>
        <a:graphic>
          <a:graphicData uri="http://schemas.openxmlformats.org/drawingml/2006/table">
            <a:tbl>
              <a:tblPr/>
              <a:tblGrid>
                <a:gridCol w="515937">
                  <a:extLst>
                    <a:ext uri="{9D8B030D-6E8A-4147-A177-3AD203B41FA5}">
                      <a16:colId xmlns:a16="http://schemas.microsoft.com/office/drawing/2014/main" val="3304925467"/>
                    </a:ext>
                  </a:extLst>
                </a:gridCol>
                <a:gridCol w="1101725">
                  <a:extLst>
                    <a:ext uri="{9D8B030D-6E8A-4147-A177-3AD203B41FA5}">
                      <a16:colId xmlns:a16="http://schemas.microsoft.com/office/drawing/2014/main" val="80497467"/>
                    </a:ext>
                  </a:extLst>
                </a:gridCol>
                <a:gridCol w="1236663">
                  <a:extLst>
                    <a:ext uri="{9D8B030D-6E8A-4147-A177-3AD203B41FA5}">
                      <a16:colId xmlns:a16="http://schemas.microsoft.com/office/drawing/2014/main" val="3839266305"/>
                    </a:ext>
                  </a:extLst>
                </a:gridCol>
                <a:gridCol w="879475">
                  <a:extLst>
                    <a:ext uri="{9D8B030D-6E8A-4147-A177-3AD203B41FA5}">
                      <a16:colId xmlns:a16="http://schemas.microsoft.com/office/drawing/2014/main" val="1733278105"/>
                    </a:ext>
                  </a:extLst>
                </a:gridCol>
                <a:gridCol w="427037">
                  <a:extLst>
                    <a:ext uri="{9D8B030D-6E8A-4147-A177-3AD203B41FA5}">
                      <a16:colId xmlns:a16="http://schemas.microsoft.com/office/drawing/2014/main" val="203085791"/>
                    </a:ext>
                  </a:extLst>
                </a:gridCol>
                <a:gridCol w="949325">
                  <a:extLst>
                    <a:ext uri="{9D8B030D-6E8A-4147-A177-3AD203B41FA5}">
                      <a16:colId xmlns:a16="http://schemas.microsoft.com/office/drawing/2014/main" val="222689422"/>
                    </a:ext>
                  </a:extLst>
                </a:gridCol>
                <a:gridCol w="1030288">
                  <a:extLst>
                    <a:ext uri="{9D8B030D-6E8A-4147-A177-3AD203B41FA5}">
                      <a16:colId xmlns:a16="http://schemas.microsoft.com/office/drawing/2014/main" val="3590242136"/>
                    </a:ext>
                  </a:extLst>
                </a:gridCol>
                <a:gridCol w="1006475">
                  <a:extLst>
                    <a:ext uri="{9D8B030D-6E8A-4147-A177-3AD203B41FA5}">
                      <a16:colId xmlns:a16="http://schemas.microsoft.com/office/drawing/2014/main" val="4059144281"/>
                    </a:ext>
                  </a:extLst>
                </a:gridCol>
                <a:gridCol w="647700">
                  <a:extLst>
                    <a:ext uri="{9D8B030D-6E8A-4147-A177-3AD203B41FA5}">
                      <a16:colId xmlns:a16="http://schemas.microsoft.com/office/drawing/2014/main" val="324622307"/>
                    </a:ext>
                  </a:extLst>
                </a:gridCol>
              </a:tblGrid>
              <a:tr h="1047750">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8.</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Kunpeng Bhai, Chuankun Wu  </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AES-Like Cipher and Its White-Box  Implementation</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Springer Link</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2016</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AES Algorithm</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The S-boxesis used topreventingthe knownwhite-boxattacks </a:t>
                      </a: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S-boxes is veryefficient inprotection ofdata but stillexecution islong</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Copy protection and large in size</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9340806"/>
                  </a:ext>
                </a:extLst>
              </a:tr>
              <a:tr h="1528763">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9.</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Joseph K.Liu,Kiatai Liang</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Two-FactorData SecurityProtectionMechanismfor CloudStorageSystem</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Institute of Electrical and Electronics Engineers</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2015</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Conventional Open Key Encryption (PKE)</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Encrypted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Data transfer through the cloud from sender to receiver  </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Two-factor authentication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Is not enough to secure data in current environment</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Integrity checking, Data masking</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1895022"/>
                  </a:ext>
                </a:extLst>
              </a:tr>
              <a:tr h="1960563">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10.</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Kan Yang, Xiahua Jia</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Security of anEfficientDynamicAuditingProtocol inCloudStorage</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Institute of Electrical and Electronics Engineers</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2012</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NLTK</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Auditor can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Detected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Arbitrarily modified Cloud Data In auditing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process</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Auditor is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playing major role in this algorithm.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There are more possibilities due to human errors</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575"/>
                        </a:spcBef>
                        <a:buClr>
                          <a:schemeClr val="accent1"/>
                        </a:buClr>
                        <a:buSzPct val="85000"/>
                        <a:buFont typeface="Wingdings 2" panose="05020102010507070707" pitchFamily="18" charset="2"/>
                        <a:defRPr sz="22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defRPr sz="20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defRPr>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defRPr>
                          <a:solidFill>
                            <a:schemeClr val="tx1"/>
                          </a:solidFill>
                          <a:latin typeface="Perpetua" panose="02020502060401020303" pitchFamily="18" charset="0"/>
                        </a:defRPr>
                      </a:lvl4pPr>
                      <a:lvl5pPr marL="2057400" indent="-228600">
                        <a:spcBef>
                          <a:spcPts val="375"/>
                        </a:spcBef>
                        <a:buClr>
                          <a:srgbClr val="A28E6A"/>
                        </a:buClr>
                        <a:defRPr>
                          <a:solidFill>
                            <a:schemeClr val="tx1"/>
                          </a:solidFill>
                          <a:latin typeface="Perpetua" panose="02020502060401020303" pitchFamily="18" charset="0"/>
                        </a:defRPr>
                      </a:lvl5pPr>
                      <a:lvl6pPr marL="2514600" indent="-228600" fontAlgn="base">
                        <a:spcBef>
                          <a:spcPts val="375"/>
                        </a:spcBef>
                        <a:spcAft>
                          <a:spcPct val="0"/>
                        </a:spcAft>
                        <a:buClr>
                          <a:srgbClr val="A28E6A"/>
                        </a:buClr>
                        <a:defRPr>
                          <a:solidFill>
                            <a:schemeClr val="tx1"/>
                          </a:solidFill>
                          <a:latin typeface="Perpetua" panose="02020502060401020303" pitchFamily="18" charset="0"/>
                        </a:defRPr>
                      </a:lvl6pPr>
                      <a:lvl7pPr marL="2971800" indent="-228600" fontAlgn="base">
                        <a:spcBef>
                          <a:spcPts val="375"/>
                        </a:spcBef>
                        <a:spcAft>
                          <a:spcPct val="0"/>
                        </a:spcAft>
                        <a:buClr>
                          <a:srgbClr val="A28E6A"/>
                        </a:buClr>
                        <a:defRPr>
                          <a:solidFill>
                            <a:schemeClr val="tx1"/>
                          </a:solidFill>
                          <a:latin typeface="Perpetua" panose="02020502060401020303" pitchFamily="18" charset="0"/>
                        </a:defRPr>
                      </a:lvl7pPr>
                      <a:lvl8pPr marL="3429000" indent="-228600" fontAlgn="base">
                        <a:spcBef>
                          <a:spcPts val="375"/>
                        </a:spcBef>
                        <a:spcAft>
                          <a:spcPct val="0"/>
                        </a:spcAft>
                        <a:buClr>
                          <a:srgbClr val="A28E6A"/>
                        </a:buClr>
                        <a:defRPr>
                          <a:solidFill>
                            <a:schemeClr val="tx1"/>
                          </a:solidFill>
                          <a:latin typeface="Perpetua" panose="02020502060401020303" pitchFamily="18" charset="0"/>
                        </a:defRPr>
                      </a:lvl8pPr>
                      <a:lvl9pPr marL="3886200" indent="-228600" fontAlgn="base">
                        <a:spcBef>
                          <a:spcPts val="375"/>
                        </a:spcBef>
                        <a:spcAft>
                          <a:spcPct val="0"/>
                        </a:spcAft>
                        <a:buClr>
                          <a:srgbClr val="A28E6A"/>
                        </a:buClr>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rPr>
                        <a:t>Uses Efficient protocol</a:t>
                      </a:r>
                    </a:p>
                  </a:txBody>
                  <a:tcPr marL="34925" marR="34925" marT="34925" marB="349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142719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B940776E-0CE1-FBE1-88CA-0FDC1FE59B18}"/>
              </a:ext>
            </a:extLst>
          </p:cNvPr>
          <p:cNvSpPr>
            <a:spLocks noGrp="1"/>
          </p:cNvSpPr>
          <p:nvPr>
            <p:ph idx="1"/>
          </p:nvPr>
        </p:nvSpPr>
        <p:spPr/>
        <p:txBody>
          <a:bodyPr/>
          <a:lstStyle/>
          <a:p>
            <a:pPr algn="ctr">
              <a:buFont typeface="Wingdings 2" panose="05020102010507070707" pitchFamily="18" charset="2"/>
              <a:buNone/>
            </a:pPr>
            <a:endParaRPr lang="en-US" altLang="en-US"/>
          </a:p>
          <a:p>
            <a:pPr algn="ctr">
              <a:buFont typeface="Wingdings 2" panose="05020102010507070707" pitchFamily="18" charset="2"/>
              <a:buNone/>
            </a:pPr>
            <a:endParaRPr lang="en-US" altLang="en-US"/>
          </a:p>
          <a:p>
            <a:pPr algn="ctr">
              <a:buFont typeface="Wingdings 2" panose="05020102010507070707" pitchFamily="18" charset="2"/>
              <a:buNone/>
            </a:pPr>
            <a:endParaRPr lang="en-US" altLang="en-US"/>
          </a:p>
          <a:p>
            <a:pPr algn="ctr">
              <a:buFont typeface="Wingdings 2" panose="05020102010507070707" pitchFamily="18" charset="2"/>
              <a:buNone/>
            </a:pPr>
            <a:r>
              <a:rPr lang="en-US" altLang="en-US" sz="7200" b="1">
                <a:solidFill>
                  <a:schemeClr val="tx2"/>
                </a:solidFill>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015B86F-11CA-7439-AAF3-A3A35D6B5AD0}"/>
              </a:ext>
            </a:extLst>
          </p:cNvPr>
          <p:cNvSpPr>
            <a:spLocks noGrp="1"/>
          </p:cNvSpPr>
          <p:nvPr>
            <p:ph type="title"/>
          </p:nvPr>
        </p:nvSpPr>
        <p:spPr>
          <a:xfrm>
            <a:off x="623888" y="166688"/>
            <a:ext cx="8153400" cy="990600"/>
          </a:xfrm>
        </p:spPr>
        <p:txBody>
          <a:bodyPr/>
          <a:lstStyle/>
          <a:p>
            <a:pPr marL="571500" indent="-571500">
              <a:buFont typeface="Wingdings" panose="05000000000000000000" pitchFamily="2" charset="2"/>
              <a:buChar char="v"/>
            </a:pPr>
            <a:r>
              <a:rPr lang="en-US" altLang="en-US" sz="3600" b="1" dirty="0">
                <a:latin typeface="Times New Roman" panose="02020603050405020304" pitchFamily="18" charset="0"/>
                <a:cs typeface="Times New Roman" panose="02020603050405020304" pitchFamily="18" charset="0"/>
              </a:rPr>
              <a:t>EXISTING SYSTEM</a:t>
            </a:r>
          </a:p>
        </p:txBody>
      </p:sp>
      <p:sp>
        <p:nvSpPr>
          <p:cNvPr id="10243" name="Content Placeholder 2">
            <a:extLst>
              <a:ext uri="{FF2B5EF4-FFF2-40B4-BE49-F238E27FC236}">
                <a16:creationId xmlns:a16="http://schemas.microsoft.com/office/drawing/2014/main" id="{68C1EE92-35B2-D341-6A01-2DFAA3759752}"/>
              </a:ext>
            </a:extLst>
          </p:cNvPr>
          <p:cNvSpPr>
            <a:spLocks noGrp="1"/>
          </p:cNvSpPr>
          <p:nvPr>
            <p:ph idx="1"/>
          </p:nvPr>
        </p:nvSpPr>
        <p:spPr>
          <a:xfrm>
            <a:off x="468313" y="1157288"/>
            <a:ext cx="8308975" cy="5534025"/>
          </a:xfrm>
        </p:spPr>
        <p:txBody>
          <a:bodyPr>
            <a:normAutofit fontScale="77500" lnSpcReduction="20000"/>
          </a:bodyPr>
          <a:lstStyle/>
          <a:p>
            <a:pPr algn="just">
              <a:lnSpc>
                <a:spcPct val="150000"/>
              </a:lnSpc>
              <a:buFont typeface="Wingdings" panose="05000000000000000000" pitchFamily="2" charset="2"/>
              <a:buChar char="q"/>
            </a:pPr>
            <a:r>
              <a:rPr lang="en-US" altLang="en-US" sz="1900" dirty="0">
                <a:latin typeface="Calibri" panose="020F0502020204030204" pitchFamily="34" charset="0"/>
                <a:cs typeface="Calibri" panose="020F0502020204030204" pitchFamily="34" charset="0"/>
              </a:rPr>
              <a:t> </a:t>
            </a:r>
            <a:r>
              <a:rPr lang="en-US" altLang="en-US" dirty="0">
                <a:latin typeface="Times New Roman" panose="02020603050405020304" pitchFamily="18" charset="0"/>
                <a:cs typeface="Times New Roman" panose="02020603050405020304" pitchFamily="18" charset="0"/>
              </a:rPr>
              <a:t>Rapid digital data acquisition has led to massive data volumes in databases and repositories.</a:t>
            </a:r>
          </a:p>
          <a:p>
            <a:pPr algn="just">
              <a:lnSpc>
                <a:spcPct val="150000"/>
              </a:lnSpc>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 Extracting valuable information from this vast amount of data is challenging for humans without powerful tools.</a:t>
            </a:r>
          </a:p>
          <a:p>
            <a:pPr algn="just">
              <a:lnSpc>
                <a:spcPct val="150000"/>
              </a:lnSpc>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 Latest developments in Natural Language Processing (NLP) enable the extraction of meaningful information from news articles.</a:t>
            </a:r>
          </a:p>
          <a:p>
            <a:pPr algn="just">
              <a:lnSpc>
                <a:spcPct val="150000"/>
              </a:lnSpc>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 Predicting market behavior is inherently difficult due to the unpredictable nature of the future.</a:t>
            </a:r>
          </a:p>
          <a:p>
            <a:pPr algn="just">
              <a:lnSpc>
                <a:spcPct val="150000"/>
              </a:lnSpc>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 Stock prices are subject to volatility and risk, making accurate predictions challenging.</a:t>
            </a:r>
          </a:p>
          <a:p>
            <a:pPr algn="just">
              <a:lnSpc>
                <a:spcPct val="150000"/>
              </a:lnSpc>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 Availability of news information in digital form has improved accessibility for financial analysts.</a:t>
            </a:r>
          </a:p>
          <a:p>
            <a:pPr algn="just">
              <a:lnSpc>
                <a:spcPct val="150000"/>
              </a:lnSpc>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 However, analysts still face challenges in stock trading, such as identifying profitable stocks to buy and sell.</a:t>
            </a:r>
          </a:p>
          <a:p>
            <a:pPr algn="just">
              <a:lnSpc>
                <a:spcPct val="150000"/>
              </a:lnSpc>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 Stock market prediction has limitations in its scope and accuracy, primarily due to market unpredictability.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970C8A9B-4BD5-E8EE-7317-39F0BA86B4A4}"/>
              </a:ext>
            </a:extLst>
          </p:cNvPr>
          <p:cNvSpPr>
            <a:spLocks noGrp="1"/>
          </p:cNvSpPr>
          <p:nvPr>
            <p:ph type="title"/>
          </p:nvPr>
        </p:nvSpPr>
        <p:spPr>
          <a:xfrm>
            <a:off x="495300" y="228600"/>
            <a:ext cx="8153400" cy="990600"/>
          </a:xfrm>
        </p:spPr>
        <p:txBody>
          <a:bodyPr/>
          <a:lstStyle/>
          <a:p>
            <a:pPr marL="571500" indent="-571500">
              <a:buFont typeface="Wingdings" panose="05000000000000000000" pitchFamily="2" charset="2"/>
              <a:buChar char="v"/>
            </a:pPr>
            <a:r>
              <a:rPr lang="en-US" altLang="en-US" sz="3600" b="1" dirty="0">
                <a:latin typeface="Times New Roman" panose="02020603050405020304" pitchFamily="18" charset="0"/>
                <a:cs typeface="Times New Roman" panose="02020603050405020304" pitchFamily="18" charset="0"/>
              </a:rPr>
              <a:t>DISADVANTAGES</a:t>
            </a:r>
          </a:p>
        </p:txBody>
      </p:sp>
      <p:sp>
        <p:nvSpPr>
          <p:cNvPr id="11267" name="Content Placeholder 2">
            <a:extLst>
              <a:ext uri="{FF2B5EF4-FFF2-40B4-BE49-F238E27FC236}">
                <a16:creationId xmlns:a16="http://schemas.microsoft.com/office/drawing/2014/main" id="{0FFE7BB1-7280-BABC-0176-5EB9CCEE5E90}"/>
              </a:ext>
            </a:extLst>
          </p:cNvPr>
          <p:cNvSpPr>
            <a:spLocks noGrp="1"/>
          </p:cNvSpPr>
          <p:nvPr>
            <p:ph idx="1"/>
          </p:nvPr>
        </p:nvSpPr>
        <p:spPr>
          <a:xfrm>
            <a:off x="495300" y="1773238"/>
            <a:ext cx="8153400" cy="4856162"/>
          </a:xfrm>
        </p:spPr>
        <p:txBody>
          <a:bodyPr>
            <a:normAutofit/>
          </a:bodyPr>
          <a:lstStyle/>
          <a:p>
            <a:pPr algn="just">
              <a:spcBef>
                <a:spcPts val="1200"/>
              </a:spcBef>
              <a:buFont typeface="Wingdings" panose="05000000000000000000" pitchFamily="2" charset="2"/>
              <a:buChar char="q"/>
            </a:pPr>
            <a:r>
              <a:rPr lang="en-US" altLang="en-US" sz="1800" dirty="0">
                <a:solidFill>
                  <a:srgbClr val="000000"/>
                </a:solidFill>
                <a:latin typeface="Times New Roman" panose="02020603050405020304" pitchFamily="18" charset="0"/>
                <a:cs typeface="Times New Roman" panose="02020603050405020304" pitchFamily="18" charset="0"/>
              </a:rPr>
              <a:t> Predicting market behavior is inherently difficult due to the unpredictable nature of the future.</a:t>
            </a:r>
          </a:p>
          <a:p>
            <a:pPr algn="just">
              <a:spcBef>
                <a:spcPts val="1200"/>
              </a:spcBef>
              <a:buFont typeface="Wingdings" panose="05000000000000000000" pitchFamily="2" charset="2"/>
              <a:buChar char="q"/>
            </a:pPr>
            <a:r>
              <a:rPr lang="en-US" altLang="en-US" sz="1800" dirty="0">
                <a:solidFill>
                  <a:srgbClr val="000000"/>
                </a:solidFill>
                <a:latin typeface="Times New Roman" panose="02020603050405020304" pitchFamily="18" charset="0"/>
                <a:cs typeface="Times New Roman" panose="02020603050405020304" pitchFamily="18" charset="0"/>
              </a:rPr>
              <a:t> Stock prices are subject to volatility and risk, making accurate predictions challenging.</a:t>
            </a:r>
          </a:p>
          <a:p>
            <a:pPr algn="just">
              <a:spcBef>
                <a:spcPts val="1200"/>
              </a:spcBef>
              <a:buFont typeface="Wingdings" panose="05000000000000000000" pitchFamily="2" charset="2"/>
              <a:buChar char="q"/>
            </a:pPr>
            <a:r>
              <a:rPr lang="en-US" altLang="en-US" sz="1800" dirty="0">
                <a:solidFill>
                  <a:srgbClr val="000000"/>
                </a:solidFill>
                <a:latin typeface="Times New Roman" panose="02020603050405020304" pitchFamily="18" charset="0"/>
                <a:cs typeface="Times New Roman" panose="02020603050405020304" pitchFamily="18" charset="0"/>
              </a:rPr>
              <a:t> Financial analysts face difficulties in stock trading, such as identifying profitable stocks to buy and sell.</a:t>
            </a:r>
          </a:p>
          <a:p>
            <a:pPr algn="just">
              <a:spcBef>
                <a:spcPts val="1200"/>
              </a:spcBef>
              <a:buFont typeface="Wingdings" panose="05000000000000000000" pitchFamily="2" charset="2"/>
              <a:buChar char="q"/>
            </a:pPr>
            <a:r>
              <a:rPr lang="en-US" altLang="en-US" sz="1800" dirty="0">
                <a:solidFill>
                  <a:srgbClr val="000000"/>
                </a:solidFill>
                <a:latin typeface="Times New Roman" panose="02020603050405020304" pitchFamily="18" charset="0"/>
                <a:cs typeface="Times New Roman" panose="02020603050405020304" pitchFamily="18" charset="0"/>
              </a:rPr>
              <a:t> Easy and quick availability of news information was not always possible, complicating timely decision-making.</a:t>
            </a:r>
          </a:p>
          <a:p>
            <a:pPr algn="just">
              <a:spcBef>
                <a:spcPts val="1200"/>
              </a:spcBef>
              <a:buFont typeface="Wingdings" panose="05000000000000000000" pitchFamily="2" charset="2"/>
              <a:buChar char="q"/>
            </a:pPr>
            <a:r>
              <a:rPr lang="en-US" altLang="en-US" sz="1800" dirty="0">
                <a:solidFill>
                  <a:srgbClr val="000000"/>
                </a:solidFill>
                <a:latin typeface="Times New Roman" panose="02020603050405020304" pitchFamily="18" charset="0"/>
                <a:cs typeface="Times New Roman" panose="02020603050405020304" pitchFamily="18" charset="0"/>
              </a:rPr>
              <a:t> Stock market prediction has limitations in its scope and accuracy, primarily due to market unpredictability.</a:t>
            </a:r>
            <a:endParaRPr lang="en-US" altLang="en-US" sz="1800" dirty="0">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C3A1D402-8448-BFF7-282E-42CF5A7ACD02}"/>
              </a:ext>
            </a:extLst>
          </p:cNvPr>
          <p:cNvSpPr>
            <a:spLocks noGrp="1"/>
          </p:cNvSpPr>
          <p:nvPr>
            <p:ph type="title"/>
          </p:nvPr>
        </p:nvSpPr>
        <p:spPr>
          <a:xfrm>
            <a:off x="279400" y="365126"/>
            <a:ext cx="8235950" cy="1325563"/>
          </a:xfrm>
        </p:spPr>
        <p:txBody>
          <a:bodyPr/>
          <a:lstStyle/>
          <a:p>
            <a:pPr marL="571500" indent="-571500">
              <a:buFont typeface="Wingdings" panose="05000000000000000000" pitchFamily="2" charset="2"/>
              <a:buChar char="v"/>
            </a:pPr>
            <a:r>
              <a:rPr lang="en-US" altLang="en-US" sz="3600" b="1" dirty="0">
                <a:latin typeface="Times New Roman" panose="02020603050405020304" pitchFamily="18" charset="0"/>
                <a:cs typeface="Times New Roman" panose="02020603050405020304" pitchFamily="18" charset="0"/>
              </a:rPr>
              <a:t>PROPOSED SYSTEM</a:t>
            </a:r>
          </a:p>
        </p:txBody>
      </p:sp>
      <p:sp>
        <p:nvSpPr>
          <p:cNvPr id="12291" name="Content Placeholder 2">
            <a:extLst>
              <a:ext uri="{FF2B5EF4-FFF2-40B4-BE49-F238E27FC236}">
                <a16:creationId xmlns:a16="http://schemas.microsoft.com/office/drawing/2014/main" id="{030FADDB-BB3E-C695-DE66-1697ECD0B189}"/>
              </a:ext>
            </a:extLst>
          </p:cNvPr>
          <p:cNvSpPr>
            <a:spLocks noGrp="1"/>
          </p:cNvSpPr>
          <p:nvPr>
            <p:ph idx="1"/>
          </p:nvPr>
        </p:nvSpPr>
        <p:spPr>
          <a:xfrm>
            <a:off x="279400" y="1295401"/>
            <a:ext cx="8820150" cy="5334000"/>
          </a:xfrm>
        </p:spPr>
        <p:txBody>
          <a:bodyPr>
            <a:noAutofit/>
          </a:bodyPr>
          <a:lstStyle/>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Focus on predicting stock values using machine learning algorithms like Random Forest and Support Vector Machines.</a:t>
            </a:r>
          </a:p>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Proposed system: "Stock market prediction and analysis" using the Random Forest algorithm.</a:t>
            </a:r>
          </a:p>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Methodology for NLP module to predict stock prices is very complex.</a:t>
            </a:r>
          </a:p>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Propose prediction based on news articles using sentiment analysis.</a:t>
            </a:r>
          </a:p>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Aim to create a prediction system for the Indian Stock market.</a:t>
            </a:r>
          </a:p>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Gather news articles.</a:t>
            </a:r>
          </a:p>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Perform sentiment analysis on news articles.</a:t>
            </a:r>
          </a:p>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Determine the polarity of the text.</a:t>
            </a:r>
          </a:p>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Make a prediction based on the current stock price and calculated polarity of the text.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ED12A0A9-DD4C-C2A4-47FF-55F9A9A32D35}"/>
              </a:ext>
            </a:extLst>
          </p:cNvPr>
          <p:cNvSpPr>
            <a:spLocks noGrp="1"/>
          </p:cNvSpPr>
          <p:nvPr>
            <p:ph type="title"/>
          </p:nvPr>
        </p:nvSpPr>
        <p:spPr/>
        <p:txBody>
          <a:bodyPr/>
          <a:lstStyle/>
          <a:p>
            <a:pPr marL="571500" indent="-571500">
              <a:buFont typeface="Wingdings" panose="05000000000000000000" pitchFamily="2" charset="2"/>
              <a:buChar char="v"/>
            </a:pPr>
            <a:r>
              <a:rPr lang="en-US" altLang="en-US" sz="3600" b="1" dirty="0">
                <a:latin typeface="Times New Roman" panose="02020603050405020304" pitchFamily="18" charset="0"/>
                <a:cs typeface="Times New Roman" panose="02020603050405020304" pitchFamily="18" charset="0"/>
              </a:rPr>
              <a:t>ADVANTAGES</a:t>
            </a:r>
            <a:r>
              <a:rPr lang="en-US" altLang="en-US" dirty="0"/>
              <a:t>	</a:t>
            </a:r>
          </a:p>
        </p:txBody>
      </p:sp>
      <p:sp>
        <p:nvSpPr>
          <p:cNvPr id="13315" name="Content Placeholder 2">
            <a:extLst>
              <a:ext uri="{FF2B5EF4-FFF2-40B4-BE49-F238E27FC236}">
                <a16:creationId xmlns:a16="http://schemas.microsoft.com/office/drawing/2014/main" id="{839E571A-C636-0C1E-AC43-4C5DC2118871}"/>
              </a:ext>
            </a:extLst>
          </p:cNvPr>
          <p:cNvSpPr>
            <a:spLocks noGrp="1"/>
          </p:cNvSpPr>
          <p:nvPr>
            <p:ph idx="1"/>
          </p:nvPr>
        </p:nvSpPr>
        <p:spPr>
          <a:xfrm>
            <a:off x="612775" y="1925638"/>
            <a:ext cx="8153400" cy="3484562"/>
          </a:xfrm>
        </p:spPr>
        <p:txBody>
          <a:bodyPr/>
          <a:lstStyle/>
          <a:p>
            <a:pPr algn="just">
              <a:lnSpc>
                <a:spcPct val="150000"/>
              </a:lnSpc>
              <a:buFont typeface="Wingdings" panose="05000000000000000000" pitchFamily="2" charset="2"/>
              <a:buChar char="q"/>
            </a:pPr>
            <a:r>
              <a:rPr lang="en-US" altLang="en-US" sz="2200" dirty="0">
                <a:latin typeface="Calibri" panose="020F0502020204030204" pitchFamily="34" charset="0"/>
                <a:cs typeface="Calibri" panose="020F0502020204030204" pitchFamily="34" charset="0"/>
              </a:rPr>
              <a:t> </a:t>
            </a:r>
            <a:r>
              <a:rPr lang="en-US" altLang="en-US" sz="1800" dirty="0">
                <a:latin typeface="Times New Roman" panose="02020603050405020304" pitchFamily="18" charset="0"/>
                <a:cs typeface="Times New Roman" panose="02020603050405020304" pitchFamily="18" charset="0"/>
              </a:rPr>
              <a:t>Stock market prediction aims to determine the future movement of stock values in a financial exchange.</a:t>
            </a:r>
          </a:p>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Stocks can be a valuable part of an investment portfolio.</a:t>
            </a:r>
          </a:p>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Successful prediction can maximize customer benefits.</a:t>
            </a:r>
          </a:p>
          <a:p>
            <a:pPr algn="just">
              <a:lnSpc>
                <a:spcPct val="150000"/>
              </a:lnSpc>
              <a:buFont typeface="Wingdings" panose="05000000000000000000" pitchFamily="2" charset="2"/>
              <a:buChar char="q"/>
            </a:pPr>
            <a:r>
              <a:rPr lang="en-US" altLang="en-US" sz="1800" dirty="0">
                <a:latin typeface="Times New Roman" panose="02020603050405020304" pitchFamily="18" charset="0"/>
                <a:cs typeface="Times New Roman" panose="02020603050405020304" pitchFamily="18" charset="0"/>
              </a:rPr>
              <a:t> Human intelligence is a crucial factor in decision-making for predicting stock prices</a:t>
            </a:r>
            <a:r>
              <a:rPr lang="en-US" altLang="en-US" sz="2200" dirty="0">
                <a:latin typeface="Calibri" panose="020F0502020204030204" pitchFamily="34" charset="0"/>
                <a:cs typeface="Calibri" panose="020F0502020204030204" pitchFamily="34" charset="0"/>
              </a:rPr>
              <a:t>.</a:t>
            </a:r>
            <a:endParaRPr lang="en-IN" altLang="en-US" sz="2200" dirty="0">
              <a:latin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27A30-0C52-7B57-10CC-BE10C5AFEA19}"/>
              </a:ext>
            </a:extLst>
          </p:cNvPr>
          <p:cNvSpPr>
            <a:spLocks noGrp="1"/>
          </p:cNvSpPr>
          <p:nvPr>
            <p:ph type="title"/>
          </p:nvPr>
        </p:nvSpPr>
        <p:spPr>
          <a:xfrm>
            <a:off x="468313" y="495300"/>
            <a:ext cx="7054850" cy="533400"/>
          </a:xfrm>
        </p:spPr>
        <p:txBody>
          <a:bodyPr>
            <a:normAutofit fontScale="90000"/>
          </a:bodyPr>
          <a:lstStyle/>
          <a:p>
            <a:pPr fontAlgn="auto">
              <a:spcAft>
                <a:spcPts val="0"/>
              </a:spcAft>
              <a:defRPr/>
            </a:pPr>
            <a:r>
              <a:rPr lang="en-US" sz="3600" b="1" dirty="0">
                <a:latin typeface="Times New Roman" panose="02020603050405020304" pitchFamily="18" charset="0"/>
                <a:cs typeface="Times New Roman" panose="02020603050405020304" pitchFamily="18" charset="0"/>
              </a:rPr>
              <a:t>HARDWARE REQUIREMENTS</a:t>
            </a:r>
          </a:p>
        </p:txBody>
      </p:sp>
      <p:sp>
        <p:nvSpPr>
          <p:cNvPr id="14339" name="Content Placeholder 2">
            <a:extLst>
              <a:ext uri="{FF2B5EF4-FFF2-40B4-BE49-F238E27FC236}">
                <a16:creationId xmlns:a16="http://schemas.microsoft.com/office/drawing/2014/main" id="{CA755830-74C9-9C2F-2F5F-B0AA4EA9BE46}"/>
              </a:ext>
            </a:extLst>
          </p:cNvPr>
          <p:cNvSpPr>
            <a:spLocks noGrp="1"/>
          </p:cNvSpPr>
          <p:nvPr>
            <p:ph idx="1"/>
          </p:nvPr>
        </p:nvSpPr>
        <p:spPr>
          <a:xfrm>
            <a:off x="611188" y="2005013"/>
            <a:ext cx="8153400" cy="4852987"/>
          </a:xfrm>
        </p:spPr>
        <p:txBody>
          <a:bodyPr/>
          <a:lstStyle/>
          <a:p>
            <a:pPr algn="just">
              <a:buFont typeface="Wingdings" panose="05000000000000000000" pitchFamily="2" charset="2"/>
              <a:buChar char="q"/>
            </a:pPr>
            <a:r>
              <a:rPr lang="en-IN" altLang="en-US" sz="2800">
                <a:latin typeface="Calibri" panose="020F0502020204030204" pitchFamily="34" charset="0"/>
                <a:cs typeface="Calibri" panose="020F0502020204030204" pitchFamily="34" charset="0"/>
              </a:rPr>
              <a:t>Processor                      -          Intel core i5</a:t>
            </a:r>
          </a:p>
          <a:p>
            <a:pPr algn="just">
              <a:buFont typeface="Wingdings" panose="05000000000000000000" pitchFamily="2" charset="2"/>
              <a:buChar char="q"/>
            </a:pPr>
            <a:r>
              <a:rPr lang="en-IN" altLang="en-US" sz="2800">
                <a:latin typeface="Calibri" panose="020F0502020204030204" pitchFamily="34" charset="0"/>
                <a:cs typeface="Calibri" panose="020F0502020204030204" pitchFamily="34" charset="0"/>
              </a:rPr>
              <a:t>RAM                               -          4 GB (min)</a:t>
            </a:r>
          </a:p>
          <a:p>
            <a:pPr algn="just">
              <a:buFont typeface="Wingdings" panose="05000000000000000000" pitchFamily="2" charset="2"/>
              <a:buChar char="q"/>
            </a:pPr>
            <a:r>
              <a:rPr lang="en-IN" altLang="en-US" sz="2800">
                <a:latin typeface="Calibri" panose="020F0502020204030204" pitchFamily="34" charset="0"/>
                <a:cs typeface="Calibri" panose="020F0502020204030204" pitchFamily="34" charset="0"/>
              </a:rPr>
              <a:t>Hard Disk                       -         1 TB</a:t>
            </a:r>
          </a:p>
          <a:p>
            <a:endParaRPr lang="en-US" altLang="en-US" sz="32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825</TotalTime>
  <Words>2117</Words>
  <Application>Microsoft Office PowerPoint</Application>
  <PresentationFormat>On-screen Show (4:3)</PresentationFormat>
  <Paragraphs>286</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Franklin Gothic Book</vt:lpstr>
      <vt:lpstr>Perpetua</vt:lpstr>
      <vt:lpstr>Wingdings 2</vt:lpstr>
      <vt:lpstr>Calibri</vt:lpstr>
      <vt:lpstr>Times New Roman</vt:lpstr>
      <vt:lpstr>+mn-ea</vt:lpstr>
      <vt:lpstr>Wingdings</vt:lpstr>
      <vt:lpstr>Office Theme</vt:lpstr>
      <vt:lpstr>PowerPoint Presentation</vt:lpstr>
      <vt:lpstr>CONTENTS</vt:lpstr>
      <vt:lpstr>INTRODUCTION</vt:lpstr>
      <vt:lpstr>ABSTRACT</vt:lpstr>
      <vt:lpstr>EXISTING SYSTEM</vt:lpstr>
      <vt:lpstr>DISADVANTAGES</vt:lpstr>
      <vt:lpstr>PROPOSED SYSTEM</vt:lpstr>
      <vt:lpstr>ADVANTAGES </vt:lpstr>
      <vt:lpstr>HARDWARE REQUIREMENTS</vt:lpstr>
      <vt:lpstr>SOFTWARE REQUIREMENTS</vt:lpstr>
      <vt:lpstr>MODULES</vt:lpstr>
      <vt:lpstr>DATA OWNER MODULE</vt:lpstr>
      <vt:lpstr>   END USER MODULE ( DATA CONSUMER)</vt:lpstr>
      <vt:lpstr>  CLOUD SERVER MODULE </vt:lpstr>
      <vt:lpstr> THIRD PARTY AUDITOR(TPA) MODULE </vt:lpstr>
      <vt:lpstr>ARCHITECTURE </vt:lpstr>
      <vt:lpstr> USE CASE DIAGRAM</vt:lpstr>
      <vt:lpstr>CLASS DIAGRAM</vt:lpstr>
      <vt:lpstr>SEQUENCE DIAGRAM</vt:lpstr>
      <vt:lpstr>ACTIVITY DIAGRAM</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LITERATURE SURVEY</vt:lpstr>
      <vt:lpstr>PowerPoint Presentation</vt:lpstr>
      <vt:lpstr>PowerPoint Presentation</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Sree Samhitha</cp:lastModifiedBy>
  <cp:revision>1214</cp:revision>
  <dcterms:created xsi:type="dcterms:W3CDTF">2010-05-23T14:28:00Z</dcterms:created>
  <dcterms:modified xsi:type="dcterms:W3CDTF">2024-06-25T10:41:07Z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54329AFEA7934C2B857155CC980073DB</vt:lpwstr>
  </property>
  <property fmtid="{D5CDD505-2E9C-101B-9397-08002B2CF9AE}" pid="3" name="KSOProductBuildVer">
    <vt:lpwstr>1033-11.2.0.11417</vt:lpwstr>
  </property>
</Properties>
</file>